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0.xml" ContentType="application/vnd.openxmlformats-officedocument.presentationml.slide+xml"/>
  <Override PartName="/ppt/slides/slide271.xml" ContentType="application/vnd.openxmlformats-officedocument.presentationml.slide+xml"/>
  <Override PartName="/ppt/slides/slide272.xml" ContentType="application/vnd.openxmlformats-officedocument.presentationml.slide+xml"/>
  <Override PartName="/ppt/slides/slide273.xml" ContentType="application/vnd.openxmlformats-officedocument.presentationml.slide+xml"/>
  <Override PartName="/ppt/slides/slide274.xml" ContentType="application/vnd.openxmlformats-officedocument.presentationml.slide+xml"/>
  <Override PartName="/ppt/slides/slide275.xml" ContentType="application/vnd.openxmlformats-officedocument.presentationml.slide+xml"/>
  <Override PartName="/ppt/slides/slide276.xml" ContentType="application/vnd.openxmlformats-officedocument.presentationml.slide+xml"/>
  <Override PartName="/ppt/slides/slide277.xml" ContentType="application/vnd.openxmlformats-officedocument.presentationml.slide+xml"/>
  <Override PartName="/ppt/slides/slide278.xml" ContentType="application/vnd.openxmlformats-officedocument.presentationml.slide+xml"/>
  <Override PartName="/ppt/slides/slide279.xml" ContentType="application/vnd.openxmlformats-officedocument.presentationml.slide+xml"/>
  <Override PartName="/ppt/slides/slide280.xml" ContentType="application/vnd.openxmlformats-officedocument.presentationml.slide+xml"/>
  <Override PartName="/ppt/slides/slide281.xml" ContentType="application/vnd.openxmlformats-officedocument.presentationml.slide+xml"/>
  <Override PartName="/ppt/slides/slide282.xml" ContentType="application/vnd.openxmlformats-officedocument.presentationml.slide+xml"/>
  <Override PartName="/ppt/slides/slide283.xml" ContentType="application/vnd.openxmlformats-officedocument.presentationml.slide+xml"/>
  <Override PartName="/ppt/slides/slide284.xml" ContentType="application/vnd.openxmlformats-officedocument.presentationml.slide+xml"/>
  <Override PartName="/ppt/slides/slide285.xml" ContentType="application/vnd.openxmlformats-officedocument.presentationml.slide+xml"/>
  <Override PartName="/ppt/slides/slide286.xml" ContentType="application/vnd.openxmlformats-officedocument.presentationml.slide+xml"/>
  <Override PartName="/ppt/slides/slide287.xml" ContentType="application/vnd.openxmlformats-officedocument.presentationml.slide+xml"/>
  <Override PartName="/ppt/slides/slide288.xml" ContentType="application/vnd.openxmlformats-officedocument.presentationml.slide+xml"/>
  <Override PartName="/ppt/slides/slide289.xml" ContentType="application/vnd.openxmlformats-officedocument.presentationml.slide+xml"/>
  <Override PartName="/ppt/slides/slide290.xml" ContentType="application/vnd.openxmlformats-officedocument.presentationml.slide+xml"/>
  <Override PartName="/ppt/slides/slide291.xml" ContentType="application/vnd.openxmlformats-officedocument.presentationml.slide+xml"/>
  <Override PartName="/ppt/slides/slide292.xml" ContentType="application/vnd.openxmlformats-officedocument.presentationml.slide+xml"/>
  <Override PartName="/ppt/slides/slide293.xml" ContentType="application/vnd.openxmlformats-officedocument.presentationml.slide+xml"/>
  <Override PartName="/ppt/slides/slide294.xml" ContentType="application/vnd.openxmlformats-officedocument.presentationml.slide+xml"/>
  <Override PartName="/ppt/slides/slide295.xml" ContentType="application/vnd.openxmlformats-officedocument.presentationml.slide+xml"/>
  <Override PartName="/ppt/slides/slide296.xml" ContentType="application/vnd.openxmlformats-officedocument.presentationml.slide+xml"/>
  <Override PartName="/ppt/slides/slide297.xml" ContentType="application/vnd.openxmlformats-officedocument.presentationml.slide+xml"/>
  <Override PartName="/ppt/slides/slide298.xml" ContentType="application/vnd.openxmlformats-officedocument.presentationml.slide+xml"/>
  <Override PartName="/ppt/slides/slide299.xml" ContentType="application/vnd.openxmlformats-officedocument.presentationml.slide+xml"/>
  <Override PartName="/ppt/slides/slide300.xml" ContentType="application/vnd.openxmlformats-officedocument.presentationml.slide+xml"/>
  <Override PartName="/ppt/slides/slide301.xml" ContentType="application/vnd.openxmlformats-officedocument.presentationml.slide+xml"/>
  <Override PartName="/ppt/slides/slide302.xml" ContentType="application/vnd.openxmlformats-officedocument.presentationml.slide+xml"/>
  <Override PartName="/ppt/slides/slide303.xml" ContentType="application/vnd.openxmlformats-officedocument.presentationml.slide+xml"/>
  <Override PartName="/ppt/slides/slide304.xml" ContentType="application/vnd.openxmlformats-officedocument.presentationml.slide+xml"/>
  <Override PartName="/ppt/slides/slide305.xml" ContentType="application/vnd.openxmlformats-officedocument.presentationml.slide+xml"/>
  <Override PartName="/ppt/slides/slide306.xml" ContentType="application/vnd.openxmlformats-officedocument.presentationml.slide+xml"/>
  <Override PartName="/ppt/slides/slide307.xml" ContentType="application/vnd.openxmlformats-officedocument.presentationml.slide+xml"/>
  <Override PartName="/ppt/slides/slide308.xml" ContentType="application/vnd.openxmlformats-officedocument.presentationml.slide+xml"/>
  <Override PartName="/ppt/slides/slide309.xml" ContentType="application/vnd.openxmlformats-officedocument.presentationml.slide+xml"/>
  <Override PartName="/ppt/slides/slide310.xml" ContentType="application/vnd.openxmlformats-officedocument.presentationml.slide+xml"/>
  <Override PartName="/ppt/slides/slide311.xml" ContentType="application/vnd.openxmlformats-officedocument.presentationml.slide+xml"/>
  <Override PartName="/ppt/slides/slide312.xml" ContentType="application/vnd.openxmlformats-officedocument.presentationml.slide+xml"/>
  <Override PartName="/ppt/slides/slide313.xml" ContentType="application/vnd.openxmlformats-officedocument.presentationml.slide+xml"/>
  <Override PartName="/ppt/slides/slide314.xml" ContentType="application/vnd.openxmlformats-officedocument.presentationml.slide+xml"/>
  <Override PartName="/ppt/slides/slide315.xml" ContentType="application/vnd.openxmlformats-officedocument.presentationml.slide+xml"/>
  <Override PartName="/ppt/slides/slide316.xml" ContentType="application/vnd.openxmlformats-officedocument.presentationml.slide+xml"/>
  <Override PartName="/ppt/slides/slide317.xml" ContentType="application/vnd.openxmlformats-officedocument.presentationml.slide+xml"/>
  <Override PartName="/ppt/slides/slide318.xml" ContentType="application/vnd.openxmlformats-officedocument.presentationml.slide+xml"/>
  <Override PartName="/ppt/slides/slide319.xml" ContentType="application/vnd.openxmlformats-officedocument.presentationml.slide+xml"/>
  <Override PartName="/ppt/slides/slide320.xml" ContentType="application/vnd.openxmlformats-officedocument.presentationml.slide+xml"/>
  <Override PartName="/ppt/slides/slide321.xml" ContentType="application/vnd.openxmlformats-officedocument.presentationml.slide+xml"/>
  <Override PartName="/ppt/slides/slide322.xml" ContentType="application/vnd.openxmlformats-officedocument.presentationml.slide+xml"/>
  <Override PartName="/ppt/slides/slide323.xml" ContentType="application/vnd.openxmlformats-officedocument.presentationml.slide+xml"/>
  <Override PartName="/ppt/slides/slide324.xml" ContentType="application/vnd.openxmlformats-officedocument.presentationml.slide+xml"/>
  <Override PartName="/ppt/slides/slide325.xml" ContentType="application/vnd.openxmlformats-officedocument.presentationml.slide+xml"/>
  <Override PartName="/ppt/slides/slide326.xml" ContentType="application/vnd.openxmlformats-officedocument.presentationml.slide+xml"/>
  <Override PartName="/ppt/slides/slide327.xml" ContentType="application/vnd.openxmlformats-officedocument.presentationml.slide+xml"/>
  <Override PartName="/ppt/slides/slide328.xml" ContentType="application/vnd.openxmlformats-officedocument.presentationml.slide+xml"/>
  <Override PartName="/ppt/slides/slide329.xml" ContentType="application/vnd.openxmlformats-officedocument.presentationml.slide+xml"/>
  <Override PartName="/ppt/slides/slide330.xml" ContentType="application/vnd.openxmlformats-officedocument.presentationml.slide+xml"/>
  <Override PartName="/ppt/slides/slide331.xml" ContentType="application/vnd.openxmlformats-officedocument.presentationml.slide+xml"/>
  <Override PartName="/ppt/slides/slide332.xml" ContentType="application/vnd.openxmlformats-officedocument.presentationml.slide+xml"/>
  <Override PartName="/ppt/slides/slide333.xml" ContentType="application/vnd.openxmlformats-officedocument.presentationml.slide+xml"/>
  <Override PartName="/ppt/slides/slide334.xml" ContentType="application/vnd.openxmlformats-officedocument.presentationml.slide+xml"/>
  <Override PartName="/ppt/slides/slide335.xml" ContentType="application/vnd.openxmlformats-officedocument.presentationml.slide+xml"/>
  <Override PartName="/ppt/slides/slide336.xml" ContentType="application/vnd.openxmlformats-officedocument.presentationml.slide+xml"/>
  <Override PartName="/ppt/slides/slide337.xml" ContentType="application/vnd.openxmlformats-officedocument.presentationml.slide+xml"/>
  <Override PartName="/ppt/slides/slide338.xml" ContentType="application/vnd.openxmlformats-officedocument.presentationml.slide+xml"/>
  <Override PartName="/ppt/slides/slide339.xml" ContentType="application/vnd.openxmlformats-officedocument.presentationml.slide+xml"/>
  <Override PartName="/ppt/slides/slide340.xml" ContentType="application/vnd.openxmlformats-officedocument.presentationml.slide+xml"/>
  <Override PartName="/ppt/slides/slide341.xml" ContentType="application/vnd.openxmlformats-officedocument.presentationml.slide+xml"/>
  <Override PartName="/ppt/slides/slide342.xml" ContentType="application/vnd.openxmlformats-officedocument.presentationml.slide+xml"/>
  <Override PartName="/ppt/slides/slide343.xml" ContentType="application/vnd.openxmlformats-officedocument.presentationml.slide+xml"/>
  <Override PartName="/ppt/slides/slide344.xml" ContentType="application/vnd.openxmlformats-officedocument.presentationml.slide+xml"/>
  <Override PartName="/ppt/slides/slide345.xml" ContentType="application/vnd.openxmlformats-officedocument.presentationml.slide+xml"/>
  <Override PartName="/ppt/slides/slide346.xml" ContentType="application/vnd.openxmlformats-officedocument.presentationml.slide+xml"/>
  <Override PartName="/ppt/slides/slide347.xml" ContentType="application/vnd.openxmlformats-officedocument.presentationml.slide+xml"/>
  <Override PartName="/ppt/slides/slide348.xml" ContentType="application/vnd.openxmlformats-officedocument.presentationml.slide+xml"/>
  <Override PartName="/ppt/slides/slide349.xml" ContentType="application/vnd.openxmlformats-officedocument.presentationml.slide+xml"/>
  <Override PartName="/ppt/slides/slide350.xml" ContentType="application/vnd.openxmlformats-officedocument.presentationml.slide+xml"/>
  <Override PartName="/ppt/slides/slide351.xml" ContentType="application/vnd.openxmlformats-officedocument.presentationml.slide+xml"/>
  <Override PartName="/ppt/slides/slide352.xml" ContentType="application/vnd.openxmlformats-officedocument.presentationml.slide+xml"/>
  <Override PartName="/ppt/slides/slide353.xml" ContentType="application/vnd.openxmlformats-officedocument.presentationml.slide+xml"/>
  <Override PartName="/ppt/slides/slide354.xml" ContentType="application/vnd.openxmlformats-officedocument.presentationml.slide+xml"/>
  <Override PartName="/ppt/slides/slide355.xml" ContentType="application/vnd.openxmlformats-officedocument.presentationml.slide+xml"/>
  <Override PartName="/ppt/slides/slide356.xml" ContentType="application/vnd.openxmlformats-officedocument.presentationml.slide+xml"/>
  <Override PartName="/ppt/slides/slide357.xml" ContentType="application/vnd.openxmlformats-officedocument.presentationml.slide+xml"/>
  <Override PartName="/ppt/slides/slide358.xml" ContentType="application/vnd.openxmlformats-officedocument.presentationml.slide+xml"/>
  <Override PartName="/ppt/slides/slide359.xml" ContentType="application/vnd.openxmlformats-officedocument.presentationml.slide+xml"/>
  <Override PartName="/ppt/slides/slide360.xml" ContentType="application/vnd.openxmlformats-officedocument.presentationml.slide+xml"/>
  <Override PartName="/ppt/slides/slide361.xml" ContentType="application/vnd.openxmlformats-officedocument.presentationml.slide+xml"/>
  <Override PartName="/ppt/slides/slide362.xml" ContentType="application/vnd.openxmlformats-officedocument.presentationml.slide+xml"/>
  <Override PartName="/ppt/slides/slide363.xml" ContentType="application/vnd.openxmlformats-officedocument.presentationml.slide+xml"/>
  <Override PartName="/ppt/slides/slide364.xml" ContentType="application/vnd.openxmlformats-officedocument.presentationml.slide+xml"/>
  <Override PartName="/ppt/slides/slide365.xml" ContentType="application/vnd.openxmlformats-officedocument.presentationml.slide+xml"/>
  <Override PartName="/ppt/slides/slide366.xml" ContentType="application/vnd.openxmlformats-officedocument.presentationml.slide+xml"/>
  <Override PartName="/ppt/slides/slide367.xml" ContentType="application/vnd.openxmlformats-officedocument.presentationml.slide+xml"/>
  <Override PartName="/ppt/slides/slide368.xml" ContentType="application/vnd.openxmlformats-officedocument.presentationml.slide+xml"/>
  <Override PartName="/ppt/slides/slide369.xml" ContentType="application/vnd.openxmlformats-officedocument.presentationml.slide+xml"/>
  <Override PartName="/ppt/slides/slide370.xml" ContentType="application/vnd.openxmlformats-officedocument.presentationml.slide+xml"/>
  <Override PartName="/ppt/slides/slide371.xml" ContentType="application/vnd.openxmlformats-officedocument.presentationml.slide+xml"/>
  <Override PartName="/ppt/slides/slide372.xml" ContentType="application/vnd.openxmlformats-officedocument.presentationml.slide+xml"/>
  <Override PartName="/ppt/slides/slide373.xml" ContentType="application/vnd.openxmlformats-officedocument.presentationml.slide+xml"/>
  <Override PartName="/ppt/slides/slide374.xml" ContentType="application/vnd.openxmlformats-officedocument.presentationml.slide+xml"/>
  <Override PartName="/ppt/slides/slide375.xml" ContentType="application/vnd.openxmlformats-officedocument.presentationml.slide+xml"/>
  <Override PartName="/ppt/slides/slide376.xml" ContentType="application/vnd.openxmlformats-officedocument.presentationml.slide+xml"/>
  <Override PartName="/ppt/slides/slide377.xml" ContentType="application/vnd.openxmlformats-officedocument.presentationml.slide+xml"/>
  <Override PartName="/ppt/slides/slide378.xml" ContentType="application/vnd.openxmlformats-officedocument.presentationml.slide+xml"/>
  <Override PartName="/ppt/slides/slide379.xml" ContentType="application/vnd.openxmlformats-officedocument.presentationml.slide+xml"/>
  <Override PartName="/ppt/slides/slide380.xml" ContentType="application/vnd.openxmlformats-officedocument.presentationml.slide+xml"/>
  <Override PartName="/ppt/slides/slide381.xml" ContentType="application/vnd.openxmlformats-officedocument.presentationml.slide+xml"/>
  <Override PartName="/ppt/slides/slide382.xml" ContentType="application/vnd.openxmlformats-officedocument.presentationml.slide+xml"/>
  <Override PartName="/ppt/slides/slide383.xml" ContentType="application/vnd.openxmlformats-officedocument.presentationml.slide+xml"/>
  <Override PartName="/ppt/slides/slide384.xml" ContentType="application/vnd.openxmlformats-officedocument.presentationml.slide+xml"/>
  <Override PartName="/ppt/slides/slide385.xml" ContentType="application/vnd.openxmlformats-officedocument.presentationml.slide+xml"/>
  <Override PartName="/ppt/slides/slide386.xml" ContentType="application/vnd.openxmlformats-officedocument.presentationml.slide+xml"/>
  <Override PartName="/ppt/slides/slide387.xml" ContentType="application/vnd.openxmlformats-officedocument.presentationml.slide+xml"/>
  <Override PartName="/ppt/slides/slide388.xml" ContentType="application/vnd.openxmlformats-officedocument.presentationml.slide+xml"/>
  <Override PartName="/ppt/slides/slide389.xml" ContentType="application/vnd.openxmlformats-officedocument.presentationml.slide+xml"/>
  <Override PartName="/ppt/slides/slide390.xml" ContentType="application/vnd.openxmlformats-officedocument.presentationml.slide+xml"/>
  <Override PartName="/ppt/slides/slide391.xml" ContentType="application/vnd.openxmlformats-officedocument.presentationml.slide+xml"/>
  <Override PartName="/ppt/slides/slide392.xml" ContentType="application/vnd.openxmlformats-officedocument.presentationml.slide+xml"/>
  <Override PartName="/ppt/slides/slide393.xml" ContentType="application/vnd.openxmlformats-officedocument.presentationml.slide+xml"/>
  <Override PartName="/ppt/slides/slide394.xml" ContentType="application/vnd.openxmlformats-officedocument.presentationml.slide+xml"/>
  <Override PartName="/ppt/slides/slide395.xml" ContentType="application/vnd.openxmlformats-officedocument.presentationml.slide+xml"/>
  <Override PartName="/ppt/slides/slide396.xml" ContentType="application/vnd.openxmlformats-officedocument.presentationml.slide+xml"/>
  <Override PartName="/ppt/slides/slide397.xml" ContentType="application/vnd.openxmlformats-officedocument.presentationml.slide+xml"/>
  <Override PartName="/ppt/slides/slide398.xml" ContentType="application/vnd.openxmlformats-officedocument.presentationml.slide+xml"/>
  <Override PartName="/ppt/slides/slide399.xml" ContentType="application/vnd.openxmlformats-officedocument.presentationml.slide+xml"/>
  <Override PartName="/ppt/slides/slide400.xml" ContentType="application/vnd.openxmlformats-officedocument.presentationml.slide+xml"/>
  <Override PartName="/ppt/slides/slide401.xml" ContentType="application/vnd.openxmlformats-officedocument.presentationml.slide+xml"/>
  <Override PartName="/ppt/slides/slide402.xml" ContentType="application/vnd.openxmlformats-officedocument.presentationml.slide+xml"/>
  <Override PartName="/ppt/slides/slide403.xml" ContentType="application/vnd.openxmlformats-officedocument.presentationml.slide+xml"/>
  <Override PartName="/ppt/slides/slide404.xml" ContentType="application/vnd.openxmlformats-officedocument.presentationml.slide+xml"/>
  <Override PartName="/ppt/slides/slide405.xml" ContentType="application/vnd.openxmlformats-officedocument.presentationml.slide+xml"/>
  <Override PartName="/ppt/slides/slide406.xml" ContentType="application/vnd.openxmlformats-officedocument.presentationml.slide+xml"/>
  <Override PartName="/ppt/slides/slide407.xml" ContentType="application/vnd.openxmlformats-officedocument.presentationml.slide+xml"/>
  <Override PartName="/ppt/slides/slide408.xml" ContentType="application/vnd.openxmlformats-officedocument.presentationml.slide+xml"/>
  <Override PartName="/ppt/slides/slide409.xml" ContentType="application/vnd.openxmlformats-officedocument.presentationml.slide+xml"/>
  <Override PartName="/ppt/slides/slide410.xml" ContentType="application/vnd.openxmlformats-officedocument.presentationml.slide+xml"/>
  <Override PartName="/ppt/slides/slide411.xml" ContentType="application/vnd.openxmlformats-officedocument.presentationml.slide+xml"/>
  <Override PartName="/ppt/slides/slide412.xml" ContentType="application/vnd.openxmlformats-officedocument.presentationml.slide+xml"/>
  <Override PartName="/ppt/slides/slide413.xml" ContentType="application/vnd.openxmlformats-officedocument.presentationml.slide+xml"/>
  <Override PartName="/ppt/slides/slide414.xml" ContentType="application/vnd.openxmlformats-officedocument.presentationml.slide+xml"/>
  <Override PartName="/ppt/slides/slide415.xml" ContentType="application/vnd.openxmlformats-officedocument.presentationml.slide+xml"/>
  <Override PartName="/ppt/slides/slide416.xml" ContentType="application/vnd.openxmlformats-officedocument.presentationml.slide+xml"/>
  <Override PartName="/ppt/slides/slide417.xml" ContentType="application/vnd.openxmlformats-officedocument.presentationml.slide+xml"/>
  <Override PartName="/ppt/slides/slide418.xml" ContentType="application/vnd.openxmlformats-officedocument.presentationml.slide+xml"/>
  <Override PartName="/ppt/slides/slide419.xml" ContentType="application/vnd.openxmlformats-officedocument.presentationml.slide+xml"/>
  <Override PartName="/ppt/slides/slide420.xml" ContentType="application/vnd.openxmlformats-officedocument.presentationml.slide+xml"/>
  <Override PartName="/ppt/slides/slide421.xml" ContentType="application/vnd.openxmlformats-officedocument.presentationml.slide+xml"/>
  <Override PartName="/ppt/slides/slide422.xml" ContentType="application/vnd.openxmlformats-officedocument.presentationml.slide+xml"/>
  <Override PartName="/ppt/slides/slide423.xml" ContentType="application/vnd.openxmlformats-officedocument.presentationml.slide+xml"/>
  <Override PartName="/ppt/slides/slide424.xml" ContentType="application/vnd.openxmlformats-officedocument.presentationml.slide+xml"/>
  <Override PartName="/ppt/slides/slide425.xml" ContentType="application/vnd.openxmlformats-officedocument.presentationml.slide+xml"/>
  <Override PartName="/ppt/slides/slide426.xml" ContentType="application/vnd.openxmlformats-officedocument.presentationml.slide+xml"/>
  <Override PartName="/ppt/slides/slide427.xml" ContentType="application/vnd.openxmlformats-officedocument.presentationml.slide+xml"/>
  <Override PartName="/ppt/slides/slide428.xml" ContentType="application/vnd.openxmlformats-officedocument.presentationml.slide+xml"/>
  <Override PartName="/ppt/slides/slide429.xml" ContentType="application/vnd.openxmlformats-officedocument.presentationml.slide+xml"/>
  <Override PartName="/ppt/slides/slide430.xml" ContentType="application/vnd.openxmlformats-officedocument.presentationml.slide+xml"/>
  <Override PartName="/ppt/slides/slide431.xml" ContentType="application/vnd.openxmlformats-officedocument.presentationml.slide+xml"/>
  <Override PartName="/ppt/slides/slide432.xml" ContentType="application/vnd.openxmlformats-officedocument.presentationml.slide+xml"/>
  <Override PartName="/ppt/slides/slide433.xml" ContentType="application/vnd.openxmlformats-officedocument.presentationml.slide+xml"/>
  <Override PartName="/ppt/slides/slide434.xml" ContentType="application/vnd.openxmlformats-officedocument.presentationml.slide+xml"/>
  <Override PartName="/ppt/slides/slide435.xml" ContentType="application/vnd.openxmlformats-officedocument.presentationml.slide+xml"/>
  <Override PartName="/ppt/slides/slide436.xml" ContentType="application/vnd.openxmlformats-officedocument.presentationml.slide+xml"/>
  <Override PartName="/ppt/slides/slide437.xml" ContentType="application/vnd.openxmlformats-officedocument.presentationml.slide+xml"/>
  <Override PartName="/ppt/slides/slide438.xml" ContentType="application/vnd.openxmlformats-officedocument.presentationml.slide+xml"/>
  <Override PartName="/ppt/slides/slide439.xml" ContentType="application/vnd.openxmlformats-officedocument.presentationml.slide+xml"/>
  <Override PartName="/ppt/slides/slide440.xml" ContentType="application/vnd.openxmlformats-officedocument.presentationml.slide+xml"/>
  <Override PartName="/ppt/slides/slide441.xml" ContentType="application/vnd.openxmlformats-officedocument.presentationml.slide+xml"/>
  <Override PartName="/ppt/slides/slide442.xml" ContentType="application/vnd.openxmlformats-officedocument.presentationml.slide+xml"/>
  <Override PartName="/ppt/slides/slide443.xml" ContentType="application/vnd.openxmlformats-officedocument.presentationml.slide+xml"/>
  <Override PartName="/ppt/slides/slide444.xml" ContentType="application/vnd.openxmlformats-officedocument.presentationml.slide+xml"/>
  <Override PartName="/ppt/slides/slide445.xml" ContentType="application/vnd.openxmlformats-officedocument.presentationml.slide+xml"/>
  <Override PartName="/ppt/slides/slide446.xml" ContentType="application/vnd.openxmlformats-officedocument.presentationml.slide+xml"/>
  <Override PartName="/ppt/slides/slide447.xml" ContentType="application/vnd.openxmlformats-officedocument.presentationml.slide+xml"/>
  <Override PartName="/ppt/slides/slide448.xml" ContentType="application/vnd.openxmlformats-officedocument.presentationml.slide+xml"/>
  <Override PartName="/ppt/slides/slide449.xml" ContentType="application/vnd.openxmlformats-officedocument.presentationml.slide+xml"/>
  <Override PartName="/ppt/slides/slide450.xml" ContentType="application/vnd.openxmlformats-officedocument.presentationml.slide+xml"/>
  <Override PartName="/ppt/slides/slide451.xml" ContentType="application/vnd.openxmlformats-officedocument.presentationml.slide+xml"/>
  <Override PartName="/ppt/slides/slide452.xml" ContentType="application/vnd.openxmlformats-officedocument.presentationml.slide+xml"/>
  <Override PartName="/ppt/slides/slide453.xml" ContentType="application/vnd.openxmlformats-officedocument.presentationml.slide+xml"/>
  <Override PartName="/ppt/slides/slide454.xml" ContentType="application/vnd.openxmlformats-officedocument.presentationml.slide+xml"/>
  <Override PartName="/ppt/slides/slide455.xml" ContentType="application/vnd.openxmlformats-officedocument.presentationml.slide+xml"/>
  <Override PartName="/ppt/slides/slide456.xml" ContentType="application/vnd.openxmlformats-officedocument.presentationml.slide+xml"/>
  <Override PartName="/ppt/slides/slide457.xml" ContentType="application/vnd.openxmlformats-officedocument.presentationml.slide+xml"/>
  <Override PartName="/ppt/slides/slide458.xml" ContentType="application/vnd.openxmlformats-officedocument.presentationml.slide+xml"/>
  <Override PartName="/ppt/slides/slide459.xml" ContentType="application/vnd.openxmlformats-officedocument.presentationml.slide+xml"/>
  <Override PartName="/ppt/slides/slide460.xml" ContentType="application/vnd.openxmlformats-officedocument.presentationml.slide+xml"/>
  <Override PartName="/ppt/slides/slide461.xml" ContentType="application/vnd.openxmlformats-officedocument.presentationml.slide+xml"/>
  <Override PartName="/ppt/slides/slide462.xml" ContentType="application/vnd.openxmlformats-officedocument.presentationml.slide+xml"/>
  <Override PartName="/ppt/slides/slide463.xml" ContentType="application/vnd.openxmlformats-officedocument.presentationml.slide+xml"/>
  <Override PartName="/ppt/slides/slide464.xml" ContentType="application/vnd.openxmlformats-officedocument.presentationml.slide+xml"/>
  <Override PartName="/ppt/slides/slide465.xml" ContentType="application/vnd.openxmlformats-officedocument.presentationml.slide+xml"/>
  <Override PartName="/ppt/slides/slide466.xml" ContentType="application/vnd.openxmlformats-officedocument.presentationml.slide+xml"/>
  <Override PartName="/ppt/slides/slide467.xml" ContentType="application/vnd.openxmlformats-officedocument.presentationml.slide+xml"/>
  <Override PartName="/ppt/slides/slide468.xml" ContentType="application/vnd.openxmlformats-officedocument.presentationml.slide+xml"/>
  <Override PartName="/ppt/slides/slide469.xml" ContentType="application/vnd.openxmlformats-officedocument.presentationml.slide+xml"/>
  <Override PartName="/ppt/slides/slide470.xml" ContentType="application/vnd.openxmlformats-officedocument.presentationml.slide+xml"/>
  <Override PartName="/ppt/slides/slide471.xml" ContentType="application/vnd.openxmlformats-officedocument.presentationml.slide+xml"/>
  <Override PartName="/ppt/slides/slide472.xml" ContentType="application/vnd.openxmlformats-officedocument.presentationml.slide+xml"/>
  <Override PartName="/ppt/slides/slide473.xml" ContentType="application/vnd.openxmlformats-officedocument.presentationml.slide+xml"/>
  <Override PartName="/ppt/slides/slide474.xml" ContentType="application/vnd.openxmlformats-officedocument.presentationml.slide+xml"/>
  <Override PartName="/ppt/slides/slide475.xml" ContentType="application/vnd.openxmlformats-officedocument.presentationml.slide+xml"/>
  <Override PartName="/ppt/slides/slide476.xml" ContentType="application/vnd.openxmlformats-officedocument.presentationml.slide+xml"/>
  <Override PartName="/ppt/slides/slide477.xml" ContentType="application/vnd.openxmlformats-officedocument.presentationml.slide+xml"/>
  <Override PartName="/ppt/slides/slide478.xml" ContentType="application/vnd.openxmlformats-officedocument.presentationml.slide+xml"/>
  <Override PartName="/ppt/slides/slide479.xml" ContentType="application/vnd.openxmlformats-officedocument.presentationml.slide+xml"/>
  <Override PartName="/ppt/slides/slide480.xml" ContentType="application/vnd.openxmlformats-officedocument.presentationml.slide+xml"/>
  <Override PartName="/ppt/slides/slide481.xml" ContentType="application/vnd.openxmlformats-officedocument.presentationml.slide+xml"/>
  <Override PartName="/ppt/slides/slide482.xml" ContentType="application/vnd.openxmlformats-officedocument.presentationml.slide+xml"/>
  <Override PartName="/ppt/slides/slide483.xml" ContentType="application/vnd.openxmlformats-officedocument.presentationml.slide+xml"/>
  <Override PartName="/ppt/slides/slide484.xml" ContentType="application/vnd.openxmlformats-officedocument.presentationml.slide+xml"/>
  <Override PartName="/ppt/slides/slide485.xml" ContentType="application/vnd.openxmlformats-officedocument.presentationml.slide+xml"/>
  <Override PartName="/ppt/slides/slide486.xml" ContentType="application/vnd.openxmlformats-officedocument.presentationml.slide+xml"/>
  <Override PartName="/ppt/slides/slide487.xml" ContentType="application/vnd.openxmlformats-officedocument.presentationml.slide+xml"/>
  <Override PartName="/ppt/slides/slide488.xml" ContentType="application/vnd.openxmlformats-officedocument.presentationml.slide+xml"/>
  <Override PartName="/ppt/slides/slide489.xml" ContentType="application/vnd.openxmlformats-officedocument.presentationml.slide+xml"/>
  <Override PartName="/ppt/slides/slide490.xml" ContentType="application/vnd.openxmlformats-officedocument.presentationml.slide+xml"/>
  <Override PartName="/ppt/slides/slide491.xml" ContentType="application/vnd.openxmlformats-officedocument.presentationml.slide+xml"/>
  <Override PartName="/ppt/slides/slide492.xml" ContentType="application/vnd.openxmlformats-officedocument.presentationml.slide+xml"/>
  <Override PartName="/ppt/slides/slide493.xml" ContentType="application/vnd.openxmlformats-officedocument.presentationml.slide+xml"/>
  <Override PartName="/ppt/slides/slide494.xml" ContentType="application/vnd.openxmlformats-officedocument.presentationml.slide+xml"/>
  <Override PartName="/ppt/slides/slide495.xml" ContentType="application/vnd.openxmlformats-officedocument.presentationml.slide+xml"/>
  <Override PartName="/ppt/slides/slide496.xml" ContentType="application/vnd.openxmlformats-officedocument.presentationml.slide+xml"/>
  <Override PartName="/ppt/slides/slide497.xml" ContentType="application/vnd.openxmlformats-officedocument.presentationml.slide+xml"/>
  <Override PartName="/ppt/slides/slide498.xml" ContentType="application/vnd.openxmlformats-officedocument.presentationml.slide+xml"/>
  <Override PartName="/ppt/slides/slide499.xml" ContentType="application/vnd.openxmlformats-officedocument.presentationml.slide+xml"/>
  <Override PartName="/ppt/slides/slide500.xml" ContentType="application/vnd.openxmlformats-officedocument.presentationml.slide+xml"/>
  <Override PartName="/ppt/slides/slide501.xml" ContentType="application/vnd.openxmlformats-officedocument.presentationml.slide+xml"/>
  <Override PartName="/ppt/slides/slide502.xml" ContentType="application/vnd.openxmlformats-officedocument.presentationml.slide+xml"/>
  <Override PartName="/ppt/slides/slide503.xml" ContentType="application/vnd.openxmlformats-officedocument.presentationml.slide+xml"/>
  <Override PartName="/ppt/slides/slide504.xml" ContentType="application/vnd.openxmlformats-officedocument.presentationml.slide+xml"/>
  <Override PartName="/ppt/slides/slide505.xml" ContentType="application/vnd.openxmlformats-officedocument.presentationml.slide+xml"/>
  <Override PartName="/ppt/slides/slide506.xml" ContentType="application/vnd.openxmlformats-officedocument.presentationml.slide+xml"/>
  <Override PartName="/ppt/slides/slide507.xml" ContentType="application/vnd.openxmlformats-officedocument.presentationml.slide+xml"/>
  <Override PartName="/ppt/slides/slide508.xml" ContentType="application/vnd.openxmlformats-officedocument.presentationml.slide+xml"/>
  <Override PartName="/ppt/slides/slide509.xml" ContentType="application/vnd.openxmlformats-officedocument.presentationml.slide+xml"/>
  <Override PartName="/ppt/slides/slide510.xml" ContentType="application/vnd.openxmlformats-officedocument.presentationml.slide+xml"/>
  <Override PartName="/ppt/slides/slide511.xml" ContentType="application/vnd.openxmlformats-officedocument.presentationml.slide+xml"/>
  <Override PartName="/ppt/slides/slide512.xml" ContentType="application/vnd.openxmlformats-officedocument.presentationml.slide+xml"/>
  <Override PartName="/ppt/slides/slide513.xml" ContentType="application/vnd.openxmlformats-officedocument.presentationml.slide+xml"/>
  <Override PartName="/ppt/slides/slide514.xml" ContentType="application/vnd.openxmlformats-officedocument.presentationml.slide+xml"/>
  <Override PartName="/ppt/slides/slide515.xml" ContentType="application/vnd.openxmlformats-officedocument.presentationml.slide+xml"/>
  <Override PartName="/ppt/slides/slide516.xml" ContentType="application/vnd.openxmlformats-officedocument.presentationml.slide+xml"/>
  <Override PartName="/ppt/slides/slide517.xml" ContentType="application/vnd.openxmlformats-officedocument.presentationml.slide+xml"/>
  <Override PartName="/ppt/slides/slide518.xml" ContentType="application/vnd.openxmlformats-officedocument.presentationml.slide+xml"/>
  <Override PartName="/ppt/slides/slide519.xml" ContentType="application/vnd.openxmlformats-officedocument.presentationml.slide+xml"/>
  <Override PartName="/ppt/slides/slide520.xml" ContentType="application/vnd.openxmlformats-officedocument.presentationml.slide+xml"/>
  <Override PartName="/ppt/slides/slide521.xml" ContentType="application/vnd.openxmlformats-officedocument.presentationml.slide+xml"/>
  <Override PartName="/ppt/slides/slide522.xml" ContentType="application/vnd.openxmlformats-officedocument.presentationml.slide+xml"/>
  <Override PartName="/ppt/slides/slide523.xml" ContentType="application/vnd.openxmlformats-officedocument.presentationml.slide+xml"/>
  <Override PartName="/ppt/slides/slide524.xml" ContentType="application/vnd.openxmlformats-officedocument.presentationml.slide+xml"/>
  <Override PartName="/ppt/slides/slide525.xml" ContentType="application/vnd.openxmlformats-officedocument.presentationml.slide+xml"/>
  <Override PartName="/ppt/slides/slide526.xml" ContentType="application/vnd.openxmlformats-officedocument.presentationml.slide+xml"/>
  <Override PartName="/ppt/slides/slide527.xml" ContentType="application/vnd.openxmlformats-officedocument.presentationml.slide+xml"/>
  <Override PartName="/ppt/slides/slide528.xml" ContentType="application/vnd.openxmlformats-officedocument.presentationml.slide+xml"/>
  <Override PartName="/ppt/slides/slide529.xml" ContentType="application/vnd.openxmlformats-officedocument.presentationml.slide+xml"/>
  <Override PartName="/ppt/slides/slide530.xml" ContentType="application/vnd.openxmlformats-officedocument.presentationml.slide+xml"/>
  <Override PartName="/ppt/slides/slide531.xml" ContentType="application/vnd.openxmlformats-officedocument.presentationml.slide+xml"/>
  <Override PartName="/ppt/slides/slide532.xml" ContentType="application/vnd.openxmlformats-officedocument.presentationml.slide+xml"/>
  <Override PartName="/ppt/slides/slide533.xml" ContentType="application/vnd.openxmlformats-officedocument.presentationml.slide+xml"/>
  <Override PartName="/ppt/slides/slide534.xml" ContentType="application/vnd.openxmlformats-officedocument.presentationml.slide+xml"/>
  <Override PartName="/ppt/slides/slide535.xml" ContentType="application/vnd.openxmlformats-officedocument.presentationml.slide+xml"/>
  <Override PartName="/ppt/slides/slide536.xml" ContentType="application/vnd.openxmlformats-officedocument.presentationml.slide+xml"/>
  <Override PartName="/ppt/slides/slide537.xml" ContentType="application/vnd.openxmlformats-officedocument.presentationml.slide+xml"/>
  <Override PartName="/ppt/slides/slide538.xml" ContentType="application/vnd.openxmlformats-officedocument.presentationml.slide+xml"/>
  <Override PartName="/ppt/slides/slide539.xml" ContentType="application/vnd.openxmlformats-officedocument.presentationml.slide+xml"/>
  <Override PartName="/ppt/slides/slide540.xml" ContentType="application/vnd.openxmlformats-officedocument.presentationml.slide+xml"/>
  <Override PartName="/ppt/slides/slide541.xml" ContentType="application/vnd.openxmlformats-officedocument.presentationml.slide+xml"/>
  <Override PartName="/ppt/slides/slide542.xml" ContentType="application/vnd.openxmlformats-officedocument.presentationml.slide+xml"/>
  <Override PartName="/ppt/slides/slide543.xml" ContentType="application/vnd.openxmlformats-officedocument.presentationml.slide+xml"/>
  <Override PartName="/ppt/slides/slide544.xml" ContentType="application/vnd.openxmlformats-officedocument.presentationml.slide+xml"/>
  <Override PartName="/ppt/slides/slide545.xml" ContentType="application/vnd.openxmlformats-officedocument.presentationml.slide+xml"/>
  <Override PartName="/ppt/slides/slide546.xml" ContentType="application/vnd.openxmlformats-officedocument.presentationml.slide+xml"/>
  <Override PartName="/ppt/slides/slide547.xml" ContentType="application/vnd.openxmlformats-officedocument.presentationml.slide+xml"/>
  <Override PartName="/ppt/slides/slide548.xml" ContentType="application/vnd.openxmlformats-officedocument.presentationml.slide+xml"/>
  <Override PartName="/ppt/slides/slide549.xml" ContentType="application/vnd.openxmlformats-officedocument.presentationml.slide+xml"/>
  <Override PartName="/ppt/slides/slide550.xml" ContentType="application/vnd.openxmlformats-officedocument.presentationml.slide+xml"/>
  <Override PartName="/ppt/slides/slide551.xml" ContentType="application/vnd.openxmlformats-officedocument.presentationml.slide+xml"/>
  <Override PartName="/ppt/slides/slide552.xml" ContentType="application/vnd.openxmlformats-officedocument.presentationml.slide+xml"/>
  <Override PartName="/ppt/slides/slide553.xml" ContentType="application/vnd.openxmlformats-officedocument.presentationml.slide+xml"/>
  <Override PartName="/ppt/slides/slide554.xml" ContentType="application/vnd.openxmlformats-officedocument.presentationml.slide+xml"/>
  <Override PartName="/ppt/slides/slide555.xml" ContentType="application/vnd.openxmlformats-officedocument.presentationml.slide+xml"/>
  <Override PartName="/ppt/slides/slide556.xml" ContentType="application/vnd.openxmlformats-officedocument.presentationml.slide+xml"/>
  <Override PartName="/ppt/slides/slide557.xml" ContentType="application/vnd.openxmlformats-officedocument.presentationml.slide+xml"/>
  <Override PartName="/ppt/slides/slide558.xml" ContentType="application/vnd.openxmlformats-officedocument.presentationml.slide+xml"/>
  <Override PartName="/ppt/slides/slide559.xml" ContentType="application/vnd.openxmlformats-officedocument.presentationml.slide+xml"/>
  <Override PartName="/ppt/slides/slide560.xml" ContentType="application/vnd.openxmlformats-officedocument.presentationml.slide+xml"/>
  <Override PartName="/ppt/slides/slide561.xml" ContentType="application/vnd.openxmlformats-officedocument.presentationml.slide+xml"/>
  <Override PartName="/ppt/slides/slide562.xml" ContentType="application/vnd.openxmlformats-officedocument.presentationml.slide+xml"/>
  <Override PartName="/ppt/slides/slide563.xml" ContentType="application/vnd.openxmlformats-officedocument.presentationml.slide+xml"/>
  <Override PartName="/ppt/slides/slide564.xml" ContentType="application/vnd.openxmlformats-officedocument.presentationml.slide+xml"/>
  <Override PartName="/ppt/slides/slide565.xml" ContentType="application/vnd.openxmlformats-officedocument.presentationml.slide+xml"/>
  <Override PartName="/ppt/slides/slide566.xml" ContentType="application/vnd.openxmlformats-officedocument.presentationml.slide+xml"/>
  <Override PartName="/ppt/slides/slide567.xml" ContentType="application/vnd.openxmlformats-officedocument.presentationml.slide+xml"/>
  <Override PartName="/ppt/slides/slide568.xml" ContentType="application/vnd.openxmlformats-officedocument.presentationml.slide+xml"/>
  <Override PartName="/ppt/slides/slide569.xml" ContentType="application/vnd.openxmlformats-officedocument.presentationml.slide+xml"/>
  <Override PartName="/ppt/slides/slide570.xml" ContentType="application/vnd.openxmlformats-officedocument.presentationml.slide+xml"/>
  <Override PartName="/ppt/slides/slide571.xml" ContentType="application/vnd.openxmlformats-officedocument.presentationml.slide+xml"/>
  <Override PartName="/ppt/slides/slide572.xml" ContentType="application/vnd.openxmlformats-officedocument.presentationml.slide+xml"/>
  <Override PartName="/ppt/slides/slide573.xml" ContentType="application/vnd.openxmlformats-officedocument.presentationml.slide+xml"/>
  <Override PartName="/ppt/slides/slide574.xml" ContentType="application/vnd.openxmlformats-officedocument.presentationml.slide+xml"/>
  <Override PartName="/ppt/slides/slide575.xml" ContentType="application/vnd.openxmlformats-officedocument.presentationml.slide+xml"/>
  <Override PartName="/ppt/slides/slide576.xml" ContentType="application/vnd.openxmlformats-officedocument.presentationml.slide+xml"/>
  <Override PartName="/ppt/slides/slide577.xml" ContentType="application/vnd.openxmlformats-officedocument.presentationml.slide+xml"/>
  <Override PartName="/ppt/slides/slide578.xml" ContentType="application/vnd.openxmlformats-officedocument.presentationml.slide+xml"/>
  <Override PartName="/ppt/slides/slide579.xml" ContentType="application/vnd.openxmlformats-officedocument.presentationml.slide+xml"/>
  <Override PartName="/ppt/slides/slide580.xml" ContentType="application/vnd.openxmlformats-officedocument.presentationml.slide+xml"/>
  <Override PartName="/ppt/slides/slide581.xml" ContentType="application/vnd.openxmlformats-officedocument.presentationml.slide+xml"/>
  <Override PartName="/ppt/slides/slide582.xml" ContentType="application/vnd.openxmlformats-officedocument.presentationml.slide+xml"/>
  <Override PartName="/ppt/slides/slide583.xml" ContentType="application/vnd.openxmlformats-officedocument.presentationml.slide+xml"/>
  <Override PartName="/ppt/slides/slide584.xml" ContentType="application/vnd.openxmlformats-officedocument.presentationml.slide+xml"/>
  <Override PartName="/ppt/slides/slide585.xml" ContentType="application/vnd.openxmlformats-officedocument.presentationml.slide+xml"/>
  <Override PartName="/ppt/slides/slide586.xml" ContentType="application/vnd.openxmlformats-officedocument.presentationml.slide+xml"/>
  <Override PartName="/ppt/slides/slide587.xml" ContentType="application/vnd.openxmlformats-officedocument.presentationml.slide+xml"/>
  <Override PartName="/ppt/slides/slide588.xml" ContentType="application/vnd.openxmlformats-officedocument.presentationml.slide+xml"/>
  <Override PartName="/ppt/slides/slide589.xml" ContentType="application/vnd.openxmlformats-officedocument.presentationml.slide+xml"/>
  <Override PartName="/ppt/slides/slide590.xml" ContentType="application/vnd.openxmlformats-officedocument.presentationml.slide+xml"/>
  <Override PartName="/ppt/slides/slide591.xml" ContentType="application/vnd.openxmlformats-officedocument.presentationml.slide+xml"/>
  <Override PartName="/ppt/slides/slide592.xml" ContentType="application/vnd.openxmlformats-officedocument.presentationml.slide+xml"/>
  <Override PartName="/ppt/slides/slide593.xml" ContentType="application/vnd.openxmlformats-officedocument.presentationml.slide+xml"/>
  <Override PartName="/ppt/slides/slide594.xml" ContentType="application/vnd.openxmlformats-officedocument.presentationml.slide+xml"/>
  <Override PartName="/ppt/slides/slide595.xml" ContentType="application/vnd.openxmlformats-officedocument.presentationml.slide+xml"/>
  <Override PartName="/ppt/slides/slide596.xml" ContentType="application/vnd.openxmlformats-officedocument.presentationml.slide+xml"/>
  <Override PartName="/ppt/slides/slide597.xml" ContentType="application/vnd.openxmlformats-officedocument.presentationml.slide+xml"/>
  <Override PartName="/ppt/slides/slide598.xml" ContentType="application/vnd.openxmlformats-officedocument.presentationml.slide+xml"/>
  <Override PartName="/ppt/slides/slide599.xml" ContentType="application/vnd.openxmlformats-officedocument.presentationml.slide+xml"/>
  <Override PartName="/ppt/slides/slide600.xml" ContentType="application/vnd.openxmlformats-officedocument.presentationml.slide+xml"/>
  <Override PartName="/ppt/slides/slide601.xml" ContentType="application/vnd.openxmlformats-officedocument.presentationml.slide+xml"/>
  <Override PartName="/ppt/slides/slide602.xml" ContentType="application/vnd.openxmlformats-officedocument.presentationml.slide+xml"/>
  <Override PartName="/ppt/slides/slide603.xml" ContentType="application/vnd.openxmlformats-officedocument.presentationml.slide+xml"/>
  <Override PartName="/ppt/slides/slide604.xml" ContentType="application/vnd.openxmlformats-officedocument.presentationml.slide+xml"/>
  <Override PartName="/ppt/slides/slide605.xml" ContentType="application/vnd.openxmlformats-officedocument.presentationml.slide+xml"/>
  <Override PartName="/ppt/slides/slide606.xml" ContentType="application/vnd.openxmlformats-officedocument.presentationml.slide+xml"/>
  <Override PartName="/ppt/slides/slide607.xml" ContentType="application/vnd.openxmlformats-officedocument.presentationml.slide+xml"/>
  <Override PartName="/ppt/slides/slide608.xml" ContentType="application/vnd.openxmlformats-officedocument.presentationml.slide+xml"/>
  <Override PartName="/ppt/slides/slide609.xml" ContentType="application/vnd.openxmlformats-officedocument.presentationml.slide+xml"/>
  <Override PartName="/ppt/slides/slide610.xml" ContentType="application/vnd.openxmlformats-officedocument.presentationml.slide+xml"/>
  <Override PartName="/ppt/slides/slide611.xml" ContentType="application/vnd.openxmlformats-officedocument.presentationml.slide+xml"/>
  <Override PartName="/ppt/slides/slide612.xml" ContentType="application/vnd.openxmlformats-officedocument.presentationml.slide+xml"/>
  <Override PartName="/ppt/slides/slide613.xml" ContentType="application/vnd.openxmlformats-officedocument.presentationml.slide+xml"/>
  <Override PartName="/ppt/slides/slide614.xml" ContentType="application/vnd.openxmlformats-officedocument.presentationml.slide+xml"/>
  <Override PartName="/ppt/slides/slide615.xml" ContentType="application/vnd.openxmlformats-officedocument.presentationml.slide+xml"/>
  <Override PartName="/ppt/slides/slide616.xml" ContentType="application/vnd.openxmlformats-officedocument.presentationml.slide+xml"/>
  <Override PartName="/ppt/slides/slide617.xml" ContentType="application/vnd.openxmlformats-officedocument.presentationml.slide+xml"/>
  <Override PartName="/ppt/slides/slide618.xml" ContentType="application/vnd.openxmlformats-officedocument.presentationml.slide+xml"/>
  <Override PartName="/ppt/slides/slide619.xml" ContentType="application/vnd.openxmlformats-officedocument.presentationml.slide+xml"/>
  <Override PartName="/ppt/slides/slide620.xml" ContentType="application/vnd.openxmlformats-officedocument.presentationml.slide+xml"/>
  <Override PartName="/ppt/slides/slide621.xml" ContentType="application/vnd.openxmlformats-officedocument.presentationml.slide+xml"/>
  <Override PartName="/ppt/slides/slide622.xml" ContentType="application/vnd.openxmlformats-officedocument.presentationml.slide+xml"/>
  <Override PartName="/ppt/slides/slide623.xml" ContentType="application/vnd.openxmlformats-officedocument.presentationml.slide+xml"/>
  <Override PartName="/ppt/slides/slide624.xml" ContentType="application/vnd.openxmlformats-officedocument.presentationml.slide+xml"/>
  <Override PartName="/ppt/slides/slide625.xml" ContentType="application/vnd.openxmlformats-officedocument.presentationml.slide+xml"/>
  <Override PartName="/ppt/slides/slide626.xml" ContentType="application/vnd.openxmlformats-officedocument.presentationml.slide+xml"/>
  <Override PartName="/ppt/slides/slide627.xml" ContentType="application/vnd.openxmlformats-officedocument.presentationml.slide+xml"/>
  <Override PartName="/ppt/slides/slide628.xml" ContentType="application/vnd.openxmlformats-officedocument.presentationml.slide+xml"/>
  <Override PartName="/ppt/slides/slide629.xml" ContentType="application/vnd.openxmlformats-officedocument.presentationml.slide+xml"/>
  <Override PartName="/ppt/slides/slide630.xml" ContentType="application/vnd.openxmlformats-officedocument.presentationml.slide+xml"/>
  <Override PartName="/ppt/slides/slide631.xml" ContentType="application/vnd.openxmlformats-officedocument.presentationml.slide+xml"/>
  <Override PartName="/ppt/slides/slide632.xml" ContentType="application/vnd.openxmlformats-officedocument.presentationml.slide+xml"/>
  <Override PartName="/ppt/slides/slide633.xml" ContentType="application/vnd.openxmlformats-officedocument.presentationml.slide+xml"/>
  <Override PartName="/ppt/slides/slide634.xml" ContentType="application/vnd.openxmlformats-officedocument.presentationml.slide+xml"/>
  <Override PartName="/ppt/slides/slide635.xml" ContentType="application/vnd.openxmlformats-officedocument.presentationml.slide+xml"/>
  <Override PartName="/ppt/slides/slide636.xml" ContentType="application/vnd.openxmlformats-officedocument.presentationml.slide+xml"/>
  <Override PartName="/ppt/slides/slide637.xml" ContentType="application/vnd.openxmlformats-officedocument.presentationml.slide+xml"/>
  <Override PartName="/ppt/slides/slide638.xml" ContentType="application/vnd.openxmlformats-officedocument.presentationml.slide+xml"/>
  <Override PartName="/ppt/slides/slide639.xml" ContentType="application/vnd.openxmlformats-officedocument.presentationml.slide+xml"/>
  <Override PartName="/ppt/slides/slide640.xml" ContentType="application/vnd.openxmlformats-officedocument.presentationml.slide+xml"/>
  <Override PartName="/ppt/slides/slide641.xml" ContentType="application/vnd.openxmlformats-officedocument.presentationml.slide+xml"/>
  <Override PartName="/ppt/slides/slide642.xml" ContentType="application/vnd.openxmlformats-officedocument.presentationml.slide+xml"/>
  <Override PartName="/ppt/slides/slide643.xml" ContentType="application/vnd.openxmlformats-officedocument.presentationml.slide+xml"/>
  <Override PartName="/ppt/slides/slide644.xml" ContentType="application/vnd.openxmlformats-officedocument.presentationml.slide+xml"/>
  <Override PartName="/ppt/slides/slide645.xml" ContentType="application/vnd.openxmlformats-officedocument.presentationml.slide+xml"/>
  <Override PartName="/ppt/slides/slide646.xml" ContentType="application/vnd.openxmlformats-officedocument.presentationml.slide+xml"/>
  <Override PartName="/ppt/slides/slide647.xml" ContentType="application/vnd.openxmlformats-officedocument.presentationml.slide+xml"/>
  <Override PartName="/ppt/slides/slide648.xml" ContentType="application/vnd.openxmlformats-officedocument.presentationml.slide+xml"/>
  <Override PartName="/ppt/slides/slide649.xml" ContentType="application/vnd.openxmlformats-officedocument.presentationml.slide+xml"/>
  <Override PartName="/ppt/slides/slide650.xml" ContentType="application/vnd.openxmlformats-officedocument.presentationml.slide+xml"/>
  <Override PartName="/ppt/slides/slide651.xml" ContentType="application/vnd.openxmlformats-officedocument.presentationml.slide+xml"/>
  <Override PartName="/ppt/slides/slide652.xml" ContentType="application/vnd.openxmlformats-officedocument.presentationml.slide+xml"/>
  <Override PartName="/ppt/slides/slide653.xml" ContentType="application/vnd.openxmlformats-officedocument.presentationml.slide+xml"/>
  <Override PartName="/ppt/slides/slide654.xml" ContentType="application/vnd.openxmlformats-officedocument.presentationml.slide+xml"/>
  <Override PartName="/ppt/slides/slide655.xml" ContentType="application/vnd.openxmlformats-officedocument.presentationml.slide+xml"/>
  <Override PartName="/ppt/slides/slide656.xml" ContentType="application/vnd.openxmlformats-officedocument.presentationml.slide+xml"/>
  <Override PartName="/ppt/slides/slide657.xml" ContentType="application/vnd.openxmlformats-officedocument.presentationml.slide+xml"/>
  <Override PartName="/ppt/slides/slide658.xml" ContentType="application/vnd.openxmlformats-officedocument.presentationml.slide+xml"/>
  <Override PartName="/ppt/slides/slide659.xml" ContentType="application/vnd.openxmlformats-officedocument.presentationml.slide+xml"/>
  <Override PartName="/ppt/slides/slide660.xml" ContentType="application/vnd.openxmlformats-officedocument.presentationml.slide+xml"/>
  <Override PartName="/ppt/slides/slide661.xml" ContentType="application/vnd.openxmlformats-officedocument.presentationml.slide+xml"/>
  <Override PartName="/ppt/slides/slide662.xml" ContentType="application/vnd.openxmlformats-officedocument.presentationml.slide+xml"/>
  <Override PartName="/ppt/slides/slide663.xml" ContentType="application/vnd.openxmlformats-officedocument.presentationml.slide+xml"/>
  <Override PartName="/ppt/slides/slide664.xml" ContentType="application/vnd.openxmlformats-officedocument.presentationml.slide+xml"/>
  <Override PartName="/ppt/slides/slide665.xml" ContentType="application/vnd.openxmlformats-officedocument.presentationml.slide+xml"/>
  <Override PartName="/ppt/slides/slide666.xml" ContentType="application/vnd.openxmlformats-officedocument.presentationml.slide+xml"/>
  <Override PartName="/ppt/slides/slide667.xml" ContentType="application/vnd.openxmlformats-officedocument.presentationml.slide+xml"/>
  <Override PartName="/ppt/slides/slide668.xml" ContentType="application/vnd.openxmlformats-officedocument.presentationml.slide+xml"/>
  <Override PartName="/ppt/slides/slide669.xml" ContentType="application/vnd.openxmlformats-officedocument.presentationml.slide+xml"/>
  <Override PartName="/ppt/slides/slide670.xml" ContentType="application/vnd.openxmlformats-officedocument.presentationml.slide+xml"/>
  <Override PartName="/ppt/slides/slide671.xml" ContentType="application/vnd.openxmlformats-officedocument.presentationml.slide+xml"/>
  <Override PartName="/ppt/slides/slide672.xml" ContentType="application/vnd.openxmlformats-officedocument.presentationml.slide+xml"/>
  <Override PartName="/ppt/slides/slide673.xml" ContentType="application/vnd.openxmlformats-officedocument.presentationml.slide+xml"/>
  <Override PartName="/ppt/slides/slide674.xml" ContentType="application/vnd.openxmlformats-officedocument.presentationml.slide+xml"/>
  <Override PartName="/ppt/slides/slide675.xml" ContentType="application/vnd.openxmlformats-officedocument.presentationml.slide+xml"/>
  <Override PartName="/ppt/slides/slide676.xml" ContentType="application/vnd.openxmlformats-officedocument.presentationml.slide+xml"/>
  <Override PartName="/ppt/slides/slide677.xml" ContentType="application/vnd.openxmlformats-officedocument.presentationml.slide+xml"/>
  <Override PartName="/ppt/slides/slide678.xml" ContentType="application/vnd.openxmlformats-officedocument.presentationml.slide+xml"/>
  <Override PartName="/ppt/slides/slide679.xml" ContentType="application/vnd.openxmlformats-officedocument.presentationml.slide+xml"/>
  <Override PartName="/ppt/slides/slide680.xml" ContentType="application/vnd.openxmlformats-officedocument.presentationml.slide+xml"/>
  <Override PartName="/ppt/slides/slide681.xml" ContentType="application/vnd.openxmlformats-officedocument.presentationml.slide+xml"/>
  <Override PartName="/ppt/slides/slide682.xml" ContentType="application/vnd.openxmlformats-officedocument.presentationml.slide+xml"/>
  <Override PartName="/ppt/slides/slide683.xml" ContentType="application/vnd.openxmlformats-officedocument.presentationml.slide+xml"/>
  <Override PartName="/ppt/slides/slide684.xml" ContentType="application/vnd.openxmlformats-officedocument.presentationml.slide+xml"/>
  <Override PartName="/ppt/slides/slide685.xml" ContentType="application/vnd.openxmlformats-officedocument.presentationml.slide+xml"/>
  <Override PartName="/ppt/slides/slide686.xml" ContentType="application/vnd.openxmlformats-officedocument.presentationml.slide+xml"/>
  <Override PartName="/ppt/slides/slide687.xml" ContentType="application/vnd.openxmlformats-officedocument.presentationml.slide+xml"/>
  <Override PartName="/ppt/slides/slide688.xml" ContentType="application/vnd.openxmlformats-officedocument.presentationml.slide+xml"/>
  <Override PartName="/ppt/slides/slide689.xml" ContentType="application/vnd.openxmlformats-officedocument.presentationml.slide+xml"/>
  <Override PartName="/ppt/slides/slide690.xml" ContentType="application/vnd.openxmlformats-officedocument.presentationml.slide+xml"/>
  <Override PartName="/ppt/slides/slide691.xml" ContentType="application/vnd.openxmlformats-officedocument.presentationml.slide+xml"/>
  <Override PartName="/ppt/slides/slide692.xml" ContentType="application/vnd.openxmlformats-officedocument.presentationml.slide+xml"/>
  <Override PartName="/ppt/slides/slide693.xml" ContentType="application/vnd.openxmlformats-officedocument.presentationml.slide+xml"/>
  <Override PartName="/ppt/slides/slide694.xml" ContentType="application/vnd.openxmlformats-officedocument.presentationml.slide+xml"/>
  <Override PartName="/ppt/slides/slide695.xml" ContentType="application/vnd.openxmlformats-officedocument.presentationml.slide+xml"/>
  <Override PartName="/ppt/slides/slide696.xml" ContentType="application/vnd.openxmlformats-officedocument.presentationml.slide+xml"/>
  <Override PartName="/ppt/slides/slide697.xml" ContentType="application/vnd.openxmlformats-officedocument.presentationml.slide+xml"/>
  <Override PartName="/ppt/slides/slide698.xml" ContentType="application/vnd.openxmlformats-officedocument.presentationml.slide+xml"/>
  <Override PartName="/ppt/slides/slide699.xml" ContentType="application/vnd.openxmlformats-officedocument.presentationml.slide+xml"/>
  <Override PartName="/ppt/slides/slide700.xml" ContentType="application/vnd.openxmlformats-officedocument.presentationml.slide+xml"/>
  <Override PartName="/ppt/slides/slide701.xml" ContentType="application/vnd.openxmlformats-officedocument.presentationml.slide+xml"/>
  <Override PartName="/ppt/slides/slide702.xml" ContentType="application/vnd.openxmlformats-officedocument.presentationml.slide+xml"/>
  <Override PartName="/ppt/slides/slide703.xml" ContentType="application/vnd.openxmlformats-officedocument.presentationml.slide+xml"/>
  <Override PartName="/ppt/slides/slide704.xml" ContentType="application/vnd.openxmlformats-officedocument.presentationml.slide+xml"/>
  <Override PartName="/ppt/slides/slide705.xml" ContentType="application/vnd.openxmlformats-officedocument.presentationml.slide+xml"/>
  <Override PartName="/ppt/slides/slide706.xml" ContentType="application/vnd.openxmlformats-officedocument.presentationml.slide+xml"/>
  <Override PartName="/ppt/slides/slide707.xml" ContentType="application/vnd.openxmlformats-officedocument.presentationml.slide+xml"/>
  <Override PartName="/ppt/slides/slide708.xml" ContentType="application/vnd.openxmlformats-officedocument.presentationml.slide+xml"/>
  <Override PartName="/ppt/slides/slide709.xml" ContentType="application/vnd.openxmlformats-officedocument.presentationml.slide+xml"/>
  <Override PartName="/ppt/slides/slide710.xml" ContentType="application/vnd.openxmlformats-officedocument.presentationml.slide+xml"/>
  <Override PartName="/ppt/slides/slide711.xml" ContentType="application/vnd.openxmlformats-officedocument.presentationml.slide+xml"/>
  <Override PartName="/ppt/slides/slide712.xml" ContentType="application/vnd.openxmlformats-officedocument.presentationml.slide+xml"/>
  <Override PartName="/ppt/slides/slide713.xml" ContentType="application/vnd.openxmlformats-officedocument.presentationml.slide+xml"/>
  <Override PartName="/ppt/slides/slide714.xml" ContentType="application/vnd.openxmlformats-officedocument.presentationml.slide+xml"/>
  <Override PartName="/ppt/slides/slide715.xml" ContentType="application/vnd.openxmlformats-officedocument.presentationml.slide+xml"/>
  <Override PartName="/ppt/slides/slide716.xml" ContentType="application/vnd.openxmlformats-officedocument.presentationml.slide+xml"/>
  <Override PartName="/ppt/slides/slide717.xml" ContentType="application/vnd.openxmlformats-officedocument.presentationml.slide+xml"/>
  <Override PartName="/ppt/slides/slide718.xml" ContentType="application/vnd.openxmlformats-officedocument.presentationml.slide+xml"/>
  <Override PartName="/ppt/slides/slide719.xml" ContentType="application/vnd.openxmlformats-officedocument.presentationml.slide+xml"/>
  <Override PartName="/ppt/slides/slide720.xml" ContentType="application/vnd.openxmlformats-officedocument.presentationml.slide+xml"/>
  <Override PartName="/ppt/slides/slide721.xml" ContentType="application/vnd.openxmlformats-officedocument.presentationml.slide+xml"/>
  <Override PartName="/ppt/slides/slide722.xml" ContentType="application/vnd.openxmlformats-officedocument.presentationml.slide+xml"/>
  <Override PartName="/ppt/slides/slide723.xml" ContentType="application/vnd.openxmlformats-officedocument.presentationml.slide+xml"/>
  <Override PartName="/ppt/slides/slide724.xml" ContentType="application/vnd.openxmlformats-officedocument.presentationml.slide+xml"/>
  <Override PartName="/ppt/slides/slide725.xml" ContentType="application/vnd.openxmlformats-officedocument.presentationml.slide+xml"/>
  <Override PartName="/ppt/slides/slide726.xml" ContentType="application/vnd.openxmlformats-officedocument.presentationml.slide+xml"/>
  <Override PartName="/ppt/slides/slide727.xml" ContentType="application/vnd.openxmlformats-officedocument.presentationml.slide+xml"/>
  <Override PartName="/ppt/slides/slide728.xml" ContentType="application/vnd.openxmlformats-officedocument.presentationml.slide+xml"/>
  <Override PartName="/ppt/slides/slide729.xml" ContentType="application/vnd.openxmlformats-officedocument.presentationml.slide+xml"/>
  <Override PartName="/ppt/slides/slide730.xml" ContentType="application/vnd.openxmlformats-officedocument.presentationml.slide+xml"/>
  <Override PartName="/ppt/slides/slide731.xml" ContentType="application/vnd.openxmlformats-officedocument.presentationml.slide+xml"/>
  <Override PartName="/ppt/slides/slide732.xml" ContentType="application/vnd.openxmlformats-officedocument.presentationml.slide+xml"/>
  <Override PartName="/ppt/slides/slide733.xml" ContentType="application/vnd.openxmlformats-officedocument.presentationml.slide+xml"/>
  <Override PartName="/ppt/slides/slide734.xml" ContentType="application/vnd.openxmlformats-officedocument.presentationml.slide+xml"/>
  <Override PartName="/ppt/slides/slide735.xml" ContentType="application/vnd.openxmlformats-officedocument.presentationml.slide+xml"/>
  <Override PartName="/ppt/slides/slide736.xml" ContentType="application/vnd.openxmlformats-officedocument.presentationml.slide+xml"/>
  <Override PartName="/ppt/slides/slide737.xml" ContentType="application/vnd.openxmlformats-officedocument.presentationml.slide+xml"/>
  <Override PartName="/ppt/slides/slide738.xml" ContentType="application/vnd.openxmlformats-officedocument.presentationml.slide+xml"/>
  <Override PartName="/ppt/slides/slide739.xml" ContentType="application/vnd.openxmlformats-officedocument.presentationml.slide+xml"/>
  <Override PartName="/ppt/slides/slide740.xml" ContentType="application/vnd.openxmlformats-officedocument.presentationml.slide+xml"/>
  <Override PartName="/ppt/slides/slide741.xml" ContentType="application/vnd.openxmlformats-officedocument.presentationml.slide+xml"/>
  <Override PartName="/ppt/slides/slide742.xml" ContentType="application/vnd.openxmlformats-officedocument.presentationml.slide+xml"/>
  <Override PartName="/ppt/slides/slide743.xml" ContentType="application/vnd.openxmlformats-officedocument.presentationml.slide+xml"/>
  <Override PartName="/ppt/slides/slide744.xml" ContentType="application/vnd.openxmlformats-officedocument.presentationml.slide+xml"/>
  <Override PartName="/ppt/slides/slide745.xml" ContentType="application/vnd.openxmlformats-officedocument.presentationml.slide+xml"/>
  <Override PartName="/ppt/slides/slide746.xml" ContentType="application/vnd.openxmlformats-officedocument.presentationml.slide+xml"/>
  <Override PartName="/ppt/slides/slide747.xml" ContentType="application/vnd.openxmlformats-officedocument.presentationml.slide+xml"/>
  <Override PartName="/ppt/slides/slide748.xml" ContentType="application/vnd.openxmlformats-officedocument.presentationml.slide+xml"/>
  <Override PartName="/ppt/slides/slide749.xml" ContentType="application/vnd.openxmlformats-officedocument.presentationml.slide+xml"/>
  <Override PartName="/ppt/slides/slide750.xml" ContentType="application/vnd.openxmlformats-officedocument.presentationml.slide+xml"/>
  <Override PartName="/ppt/slides/slide751.xml" ContentType="application/vnd.openxmlformats-officedocument.presentationml.slide+xml"/>
  <Override PartName="/ppt/slides/slide752.xml" ContentType="application/vnd.openxmlformats-officedocument.presentationml.slide+xml"/>
  <Override PartName="/ppt/slides/slide753.xml" ContentType="application/vnd.openxmlformats-officedocument.presentationml.slide+xml"/>
  <Override PartName="/ppt/slides/slide754.xml" ContentType="application/vnd.openxmlformats-officedocument.presentationml.slide+xml"/>
  <Override PartName="/ppt/slides/slide755.xml" ContentType="application/vnd.openxmlformats-officedocument.presentationml.slide+xml"/>
  <Override PartName="/ppt/slides/slide756.xml" ContentType="application/vnd.openxmlformats-officedocument.presentationml.slide+xml"/>
  <Override PartName="/ppt/slides/slide757.xml" ContentType="application/vnd.openxmlformats-officedocument.presentationml.slide+xml"/>
  <Override PartName="/ppt/slides/slide758.xml" ContentType="application/vnd.openxmlformats-officedocument.presentationml.slide+xml"/>
  <Override PartName="/ppt/slides/slide759.xml" ContentType="application/vnd.openxmlformats-officedocument.presentationml.slide+xml"/>
  <Override PartName="/ppt/slides/slide760.xml" ContentType="application/vnd.openxmlformats-officedocument.presentationml.slide+xml"/>
  <Override PartName="/ppt/slides/slide761.xml" ContentType="application/vnd.openxmlformats-officedocument.presentationml.slide+xml"/>
  <Override PartName="/ppt/slides/slide762.xml" ContentType="application/vnd.openxmlformats-officedocument.presentationml.slide+xml"/>
  <Override PartName="/ppt/slides/slide763.xml" ContentType="application/vnd.openxmlformats-officedocument.presentationml.slide+xml"/>
  <Override PartName="/ppt/slides/slide764.xml" ContentType="application/vnd.openxmlformats-officedocument.presentationml.slide+xml"/>
  <Override PartName="/ppt/slides/slide765.xml" ContentType="application/vnd.openxmlformats-officedocument.presentationml.slide+xml"/>
  <Override PartName="/ppt/slides/slide766.xml" ContentType="application/vnd.openxmlformats-officedocument.presentationml.slide+xml"/>
  <Override PartName="/ppt/slides/slide767.xml" ContentType="application/vnd.openxmlformats-officedocument.presentationml.slide+xml"/>
  <Override PartName="/ppt/slides/slide768.xml" ContentType="application/vnd.openxmlformats-officedocument.presentationml.slide+xml"/>
  <Override PartName="/ppt/slides/slide769.xml" ContentType="application/vnd.openxmlformats-officedocument.presentationml.slide+xml"/>
  <Override PartName="/ppt/slides/slide770.xml" ContentType="application/vnd.openxmlformats-officedocument.presentationml.slide+xml"/>
  <Override PartName="/ppt/slides/slide771.xml" ContentType="application/vnd.openxmlformats-officedocument.presentationml.slide+xml"/>
  <Override PartName="/ppt/slides/slide772.xml" ContentType="application/vnd.openxmlformats-officedocument.presentationml.slide+xml"/>
  <Override PartName="/ppt/slides/slide773.xml" ContentType="application/vnd.openxmlformats-officedocument.presentationml.slide+xml"/>
  <Override PartName="/ppt/slides/slide774.xml" ContentType="application/vnd.openxmlformats-officedocument.presentationml.slide+xml"/>
  <Override PartName="/ppt/slides/slide775.xml" ContentType="application/vnd.openxmlformats-officedocument.presentationml.slide+xml"/>
  <Override PartName="/ppt/slides/slide776.xml" ContentType="application/vnd.openxmlformats-officedocument.presentationml.slide+xml"/>
  <Override PartName="/ppt/slides/slide777.xml" ContentType="application/vnd.openxmlformats-officedocument.presentationml.slide+xml"/>
  <Override PartName="/ppt/slides/slide778.xml" ContentType="application/vnd.openxmlformats-officedocument.presentationml.slide+xml"/>
  <Override PartName="/ppt/slides/slide779.xml" ContentType="application/vnd.openxmlformats-officedocument.presentationml.slide+xml"/>
  <Override PartName="/ppt/slides/slide780.xml" ContentType="application/vnd.openxmlformats-officedocument.presentationml.slide+xml"/>
  <Override PartName="/ppt/slides/slide781.xml" ContentType="application/vnd.openxmlformats-officedocument.presentationml.slide+xml"/>
  <Override PartName="/ppt/slides/slide782.xml" ContentType="application/vnd.openxmlformats-officedocument.presentationml.slide+xml"/>
  <Override PartName="/ppt/slides/slide783.xml" ContentType="application/vnd.openxmlformats-officedocument.presentationml.slide+xml"/>
  <Override PartName="/ppt/slides/slide784.xml" ContentType="application/vnd.openxmlformats-officedocument.presentationml.slide+xml"/>
  <Override PartName="/ppt/slides/slide785.xml" ContentType="application/vnd.openxmlformats-officedocument.presentationml.slide+xml"/>
  <Override PartName="/ppt/slides/slide786.xml" ContentType="application/vnd.openxmlformats-officedocument.presentationml.slide+xml"/>
  <Override PartName="/ppt/slides/slide78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60" r:id="rId1"/>
    <p:sldMasterId id="2147483673" r:id="rId2"/>
  </p:sldMasterIdLst>
  <p:notesMasterIdLst>
    <p:notesMasterId r:id="rId790"/>
  </p:notesMasterIdLst>
  <p:sldIdLst>
    <p:sldId id="5512" r:id="rId3"/>
    <p:sldId id="4756" r:id="rId4"/>
    <p:sldId id="4757" r:id="rId5"/>
    <p:sldId id="4829" r:id="rId6"/>
    <p:sldId id="3924" r:id="rId7"/>
    <p:sldId id="3923" r:id="rId8"/>
    <p:sldId id="5513" r:id="rId9"/>
    <p:sldId id="5514" r:id="rId10"/>
    <p:sldId id="4199" r:id="rId11"/>
    <p:sldId id="5041" r:id="rId12"/>
    <p:sldId id="5042" r:id="rId13"/>
    <p:sldId id="3417" r:id="rId14"/>
    <p:sldId id="4201" r:id="rId15"/>
    <p:sldId id="4202" r:id="rId16"/>
    <p:sldId id="4203" r:id="rId17"/>
    <p:sldId id="4204" r:id="rId18"/>
    <p:sldId id="5515" r:id="rId19"/>
    <p:sldId id="5516" r:id="rId20"/>
    <p:sldId id="5517" r:id="rId21"/>
    <p:sldId id="4205" r:id="rId22"/>
    <p:sldId id="4206" r:id="rId23"/>
    <p:sldId id="4207" r:id="rId24"/>
    <p:sldId id="4208" r:id="rId25"/>
    <p:sldId id="4209" r:id="rId26"/>
    <p:sldId id="4755" r:id="rId27"/>
    <p:sldId id="4210" r:id="rId28"/>
    <p:sldId id="5518" r:id="rId29"/>
    <p:sldId id="5520" r:id="rId30"/>
    <p:sldId id="5522" r:id="rId31"/>
    <p:sldId id="5523" r:id="rId32"/>
    <p:sldId id="5524" r:id="rId33"/>
    <p:sldId id="5525" r:id="rId34"/>
    <p:sldId id="5526" r:id="rId35"/>
    <p:sldId id="5527" r:id="rId36"/>
    <p:sldId id="5528" r:id="rId37"/>
    <p:sldId id="5529" r:id="rId38"/>
    <p:sldId id="5530" r:id="rId39"/>
    <p:sldId id="5531" r:id="rId40"/>
    <p:sldId id="5532" r:id="rId41"/>
    <p:sldId id="5533" r:id="rId42"/>
    <p:sldId id="5534" r:id="rId43"/>
    <p:sldId id="5535" r:id="rId44"/>
    <p:sldId id="5536" r:id="rId45"/>
    <p:sldId id="5537" r:id="rId46"/>
    <p:sldId id="4230" r:id="rId47"/>
    <p:sldId id="4231" r:id="rId48"/>
    <p:sldId id="4232" r:id="rId49"/>
    <p:sldId id="4233" r:id="rId50"/>
    <p:sldId id="4234" r:id="rId51"/>
    <p:sldId id="4235" r:id="rId52"/>
    <p:sldId id="4236" r:id="rId53"/>
    <p:sldId id="4237" r:id="rId54"/>
    <p:sldId id="4238" r:id="rId55"/>
    <p:sldId id="4296" r:id="rId56"/>
    <p:sldId id="4297" r:id="rId57"/>
    <p:sldId id="4298" r:id="rId58"/>
    <p:sldId id="4300" r:id="rId59"/>
    <p:sldId id="4301" r:id="rId60"/>
    <p:sldId id="4302" r:id="rId61"/>
    <p:sldId id="4303" r:id="rId62"/>
    <p:sldId id="4304" r:id="rId63"/>
    <p:sldId id="4305" r:id="rId64"/>
    <p:sldId id="4306" r:id="rId65"/>
    <p:sldId id="4307" r:id="rId66"/>
    <p:sldId id="5567" r:id="rId67"/>
    <p:sldId id="5538" r:id="rId68"/>
    <p:sldId id="5539" r:id="rId69"/>
    <p:sldId id="5540" r:id="rId70"/>
    <p:sldId id="4318" r:id="rId71"/>
    <p:sldId id="4319" r:id="rId72"/>
    <p:sldId id="4320" r:id="rId73"/>
    <p:sldId id="4321" r:id="rId74"/>
    <p:sldId id="4322" r:id="rId75"/>
    <p:sldId id="4323" r:id="rId76"/>
    <p:sldId id="4324" r:id="rId77"/>
    <p:sldId id="4325" r:id="rId78"/>
    <p:sldId id="4326" r:id="rId79"/>
    <p:sldId id="4327" r:id="rId80"/>
    <p:sldId id="5544" r:id="rId81"/>
    <p:sldId id="5541" r:id="rId82"/>
    <p:sldId id="5542" r:id="rId83"/>
    <p:sldId id="5543" r:id="rId84"/>
    <p:sldId id="4308" r:id="rId85"/>
    <p:sldId id="4309" r:id="rId86"/>
    <p:sldId id="4239" r:id="rId87"/>
    <p:sldId id="4240" r:id="rId88"/>
    <p:sldId id="4241" r:id="rId89"/>
    <p:sldId id="4242" r:id="rId90"/>
    <p:sldId id="4243" r:id="rId91"/>
    <p:sldId id="4244" r:id="rId92"/>
    <p:sldId id="4245" r:id="rId93"/>
    <p:sldId id="4246" r:id="rId94"/>
    <p:sldId id="4247" r:id="rId95"/>
    <p:sldId id="4248" r:id="rId96"/>
    <p:sldId id="5545" r:id="rId97"/>
    <p:sldId id="5546" r:id="rId98"/>
    <p:sldId id="5547" r:id="rId99"/>
    <p:sldId id="5548" r:id="rId100"/>
    <p:sldId id="4335" r:id="rId101"/>
    <p:sldId id="4336" r:id="rId102"/>
    <p:sldId id="4337" r:id="rId103"/>
    <p:sldId id="4338" r:id="rId104"/>
    <p:sldId id="4339" r:id="rId105"/>
    <p:sldId id="4340" r:id="rId106"/>
    <p:sldId id="4341" r:id="rId107"/>
    <p:sldId id="4342" r:id="rId108"/>
    <p:sldId id="4343" r:id="rId109"/>
    <p:sldId id="4344" r:id="rId110"/>
    <p:sldId id="4345" r:id="rId111"/>
    <p:sldId id="4346" r:id="rId112"/>
    <p:sldId id="4347" r:id="rId113"/>
    <p:sldId id="4348" r:id="rId114"/>
    <p:sldId id="4349" r:id="rId115"/>
    <p:sldId id="4350" r:id="rId116"/>
    <p:sldId id="4351" r:id="rId117"/>
    <p:sldId id="4352" r:id="rId118"/>
    <p:sldId id="4353" r:id="rId119"/>
    <p:sldId id="4354" r:id="rId120"/>
    <p:sldId id="4355" r:id="rId121"/>
    <p:sldId id="4356" r:id="rId122"/>
    <p:sldId id="4357" r:id="rId123"/>
    <p:sldId id="4358" r:id="rId124"/>
    <p:sldId id="4359" r:id="rId125"/>
    <p:sldId id="4360" r:id="rId126"/>
    <p:sldId id="4361" r:id="rId127"/>
    <p:sldId id="4362" r:id="rId128"/>
    <p:sldId id="5549" r:id="rId129"/>
    <p:sldId id="5561" r:id="rId130"/>
    <p:sldId id="5562" r:id="rId131"/>
    <p:sldId id="5563" r:id="rId132"/>
    <p:sldId id="3999" r:id="rId133"/>
    <p:sldId id="4003" r:id="rId134"/>
    <p:sldId id="4004" r:id="rId135"/>
    <p:sldId id="4005" r:id="rId136"/>
    <p:sldId id="4006" r:id="rId137"/>
    <p:sldId id="4007" r:id="rId138"/>
    <p:sldId id="4008" r:id="rId139"/>
    <p:sldId id="4009" r:id="rId140"/>
    <p:sldId id="4010" r:id="rId141"/>
    <p:sldId id="4011" r:id="rId142"/>
    <p:sldId id="4012" r:id="rId143"/>
    <p:sldId id="4013" r:id="rId144"/>
    <p:sldId id="4014" r:id="rId145"/>
    <p:sldId id="4015" r:id="rId146"/>
    <p:sldId id="4016" r:id="rId147"/>
    <p:sldId id="4017" r:id="rId148"/>
    <p:sldId id="4018" r:id="rId149"/>
    <p:sldId id="4019" r:id="rId150"/>
    <p:sldId id="4020" r:id="rId151"/>
    <p:sldId id="4021" r:id="rId152"/>
    <p:sldId id="4022" r:id="rId153"/>
    <p:sldId id="4023" r:id="rId154"/>
    <p:sldId id="4024" r:id="rId155"/>
    <p:sldId id="4025" r:id="rId156"/>
    <p:sldId id="4026" r:id="rId157"/>
    <p:sldId id="4027" r:id="rId158"/>
    <p:sldId id="4028" r:id="rId159"/>
    <p:sldId id="4029" r:id="rId160"/>
    <p:sldId id="4030" r:id="rId161"/>
    <p:sldId id="4031" r:id="rId162"/>
    <p:sldId id="4032" r:id="rId163"/>
    <p:sldId id="4033" r:id="rId164"/>
    <p:sldId id="4034" r:id="rId165"/>
    <p:sldId id="4035" r:id="rId166"/>
    <p:sldId id="4036" r:id="rId167"/>
    <p:sldId id="4037" r:id="rId168"/>
    <p:sldId id="4038" r:id="rId169"/>
    <p:sldId id="4039" r:id="rId170"/>
    <p:sldId id="4040" r:id="rId171"/>
    <p:sldId id="4041" r:id="rId172"/>
    <p:sldId id="4042" r:id="rId173"/>
    <p:sldId id="4043" r:id="rId174"/>
    <p:sldId id="4044" r:id="rId175"/>
    <p:sldId id="4045" r:id="rId176"/>
    <p:sldId id="4046" r:id="rId177"/>
    <p:sldId id="4047" r:id="rId178"/>
    <p:sldId id="4048" r:id="rId179"/>
    <p:sldId id="4049" r:id="rId180"/>
    <p:sldId id="4050" r:id="rId181"/>
    <p:sldId id="4051" r:id="rId182"/>
    <p:sldId id="4052" r:id="rId183"/>
    <p:sldId id="4053" r:id="rId184"/>
    <p:sldId id="4054" r:id="rId185"/>
    <p:sldId id="4055" r:id="rId186"/>
    <p:sldId id="4056" r:id="rId187"/>
    <p:sldId id="4057" r:id="rId188"/>
    <p:sldId id="4058" r:id="rId189"/>
    <p:sldId id="4059" r:id="rId190"/>
    <p:sldId id="4060" r:id="rId191"/>
    <p:sldId id="4061" r:id="rId192"/>
    <p:sldId id="4062" r:id="rId193"/>
    <p:sldId id="4063" r:id="rId194"/>
    <p:sldId id="4064" r:id="rId195"/>
    <p:sldId id="5575" r:id="rId196"/>
    <p:sldId id="5550" r:id="rId197"/>
    <p:sldId id="5551" r:id="rId198"/>
    <p:sldId id="5552" r:id="rId199"/>
    <p:sldId id="4544" r:id="rId200"/>
    <p:sldId id="3638" r:id="rId201"/>
    <p:sldId id="3639" r:id="rId202"/>
    <p:sldId id="3640" r:id="rId203"/>
    <p:sldId id="3641" r:id="rId204"/>
    <p:sldId id="3642" r:id="rId205"/>
    <p:sldId id="3643" r:id="rId206"/>
    <p:sldId id="3644" r:id="rId207"/>
    <p:sldId id="3645" r:id="rId208"/>
    <p:sldId id="3646" r:id="rId209"/>
    <p:sldId id="3647" r:id="rId210"/>
    <p:sldId id="3648" r:id="rId211"/>
    <p:sldId id="3649" r:id="rId212"/>
    <p:sldId id="3650" r:id="rId213"/>
    <p:sldId id="3651" r:id="rId214"/>
    <p:sldId id="3652" r:id="rId215"/>
    <p:sldId id="3653" r:id="rId216"/>
    <p:sldId id="3654" r:id="rId217"/>
    <p:sldId id="3655" r:id="rId218"/>
    <p:sldId id="3656" r:id="rId219"/>
    <p:sldId id="3657" r:id="rId220"/>
    <p:sldId id="3658" r:id="rId221"/>
    <p:sldId id="3659" r:id="rId222"/>
    <p:sldId id="3660" r:id="rId223"/>
    <p:sldId id="3661" r:id="rId224"/>
    <p:sldId id="3662" r:id="rId225"/>
    <p:sldId id="3663" r:id="rId226"/>
    <p:sldId id="3664" r:id="rId227"/>
    <p:sldId id="3665" r:id="rId228"/>
    <p:sldId id="3666" r:id="rId229"/>
    <p:sldId id="3667" r:id="rId230"/>
    <p:sldId id="3668" r:id="rId231"/>
    <p:sldId id="3669" r:id="rId232"/>
    <p:sldId id="3670" r:id="rId233"/>
    <p:sldId id="3671" r:id="rId234"/>
    <p:sldId id="3672" r:id="rId235"/>
    <p:sldId id="3673" r:id="rId236"/>
    <p:sldId id="3674" r:id="rId237"/>
    <p:sldId id="3675" r:id="rId238"/>
    <p:sldId id="3676" r:id="rId239"/>
    <p:sldId id="3677" r:id="rId240"/>
    <p:sldId id="3678" r:id="rId241"/>
    <p:sldId id="3679" r:id="rId242"/>
    <p:sldId id="3680" r:id="rId243"/>
    <p:sldId id="3681" r:id="rId244"/>
    <p:sldId id="5553" r:id="rId245"/>
    <p:sldId id="5564" r:id="rId246"/>
    <p:sldId id="5576" r:id="rId247"/>
    <p:sldId id="5577" r:id="rId248"/>
    <p:sldId id="3806" r:id="rId249"/>
    <p:sldId id="3807" r:id="rId250"/>
    <p:sldId id="3808" r:id="rId251"/>
    <p:sldId id="3809" r:id="rId252"/>
    <p:sldId id="3810" r:id="rId253"/>
    <p:sldId id="3811" r:id="rId254"/>
    <p:sldId id="3812" r:id="rId255"/>
    <p:sldId id="3813" r:id="rId256"/>
    <p:sldId id="3814" r:id="rId257"/>
    <p:sldId id="3815" r:id="rId258"/>
    <p:sldId id="3816" r:id="rId259"/>
    <p:sldId id="3817" r:id="rId260"/>
    <p:sldId id="3818" r:id="rId261"/>
    <p:sldId id="3819" r:id="rId262"/>
    <p:sldId id="3820" r:id="rId263"/>
    <p:sldId id="3821" r:id="rId264"/>
    <p:sldId id="3822" r:id="rId265"/>
    <p:sldId id="3823" r:id="rId266"/>
    <p:sldId id="3824" r:id="rId267"/>
    <p:sldId id="3825" r:id="rId268"/>
    <p:sldId id="3826" r:id="rId269"/>
    <p:sldId id="3827" r:id="rId270"/>
    <p:sldId id="3828" r:id="rId271"/>
    <p:sldId id="3829" r:id="rId272"/>
    <p:sldId id="3830" r:id="rId273"/>
    <p:sldId id="3831" r:id="rId274"/>
    <p:sldId id="3832" r:id="rId275"/>
    <p:sldId id="3833" r:id="rId276"/>
    <p:sldId id="3834" r:id="rId277"/>
    <p:sldId id="3835" r:id="rId278"/>
    <p:sldId id="3836" r:id="rId279"/>
    <p:sldId id="3837" r:id="rId280"/>
    <p:sldId id="3838" r:id="rId281"/>
    <p:sldId id="3839" r:id="rId282"/>
    <p:sldId id="3840" r:id="rId283"/>
    <p:sldId id="3841" r:id="rId284"/>
    <p:sldId id="3842" r:id="rId285"/>
    <p:sldId id="3843" r:id="rId286"/>
    <p:sldId id="3844" r:id="rId287"/>
    <p:sldId id="3845" r:id="rId288"/>
    <p:sldId id="3846" r:id="rId289"/>
    <p:sldId id="3847" r:id="rId290"/>
    <p:sldId id="3848" r:id="rId291"/>
    <p:sldId id="3849" r:id="rId292"/>
    <p:sldId id="3850" r:id="rId293"/>
    <p:sldId id="5580" r:id="rId294"/>
    <p:sldId id="5566" r:id="rId295"/>
    <p:sldId id="5578" r:id="rId296"/>
    <p:sldId id="5579" r:id="rId297"/>
    <p:sldId id="4411" r:id="rId298"/>
    <p:sldId id="4412" r:id="rId299"/>
    <p:sldId id="4413" r:id="rId300"/>
    <p:sldId id="4414" r:id="rId301"/>
    <p:sldId id="4415" r:id="rId302"/>
    <p:sldId id="4416" r:id="rId303"/>
    <p:sldId id="4417" r:id="rId304"/>
    <p:sldId id="4418" r:id="rId305"/>
    <p:sldId id="4419" r:id="rId306"/>
    <p:sldId id="4420" r:id="rId307"/>
    <p:sldId id="4421" r:id="rId308"/>
    <p:sldId id="4422" r:id="rId309"/>
    <p:sldId id="4423" r:id="rId310"/>
    <p:sldId id="4424" r:id="rId311"/>
    <p:sldId id="4425" r:id="rId312"/>
    <p:sldId id="4426" r:id="rId313"/>
    <p:sldId id="4427" r:id="rId314"/>
    <p:sldId id="4428" r:id="rId315"/>
    <p:sldId id="4429" r:id="rId316"/>
    <p:sldId id="4430" r:id="rId317"/>
    <p:sldId id="4431" r:id="rId318"/>
    <p:sldId id="4432" r:id="rId319"/>
    <p:sldId id="4433" r:id="rId320"/>
    <p:sldId id="4434" r:id="rId321"/>
    <p:sldId id="4435" r:id="rId322"/>
    <p:sldId id="5569" r:id="rId323"/>
    <p:sldId id="5554" r:id="rId324"/>
    <p:sldId id="5555" r:id="rId325"/>
    <p:sldId id="5556" r:id="rId326"/>
    <p:sldId id="3508" r:id="rId327"/>
    <p:sldId id="3509" r:id="rId328"/>
    <p:sldId id="3510" r:id="rId329"/>
    <p:sldId id="3511" r:id="rId330"/>
    <p:sldId id="3512" r:id="rId331"/>
    <p:sldId id="3514" r:id="rId332"/>
    <p:sldId id="3515" r:id="rId333"/>
    <p:sldId id="3516" r:id="rId334"/>
    <p:sldId id="3517" r:id="rId335"/>
    <p:sldId id="3518" r:id="rId336"/>
    <p:sldId id="3519" r:id="rId337"/>
    <p:sldId id="3520" r:id="rId338"/>
    <p:sldId id="3521" r:id="rId339"/>
    <p:sldId id="3522" r:id="rId340"/>
    <p:sldId id="3523" r:id="rId341"/>
    <p:sldId id="3524" r:id="rId342"/>
    <p:sldId id="3525" r:id="rId343"/>
    <p:sldId id="3526" r:id="rId344"/>
    <p:sldId id="3527" r:id="rId345"/>
    <p:sldId id="5559" r:id="rId346"/>
    <p:sldId id="3528" r:id="rId347"/>
    <p:sldId id="3529" r:id="rId348"/>
    <p:sldId id="3530" r:id="rId349"/>
    <p:sldId id="5558" r:id="rId350"/>
    <p:sldId id="3531" r:id="rId351"/>
    <p:sldId id="3532" r:id="rId352"/>
    <p:sldId id="3533" r:id="rId353"/>
    <p:sldId id="3534" r:id="rId354"/>
    <p:sldId id="3535" r:id="rId355"/>
    <p:sldId id="3536" r:id="rId356"/>
    <p:sldId id="3540" r:id="rId357"/>
    <p:sldId id="3541" r:id="rId358"/>
    <p:sldId id="5557" r:id="rId359"/>
    <p:sldId id="3542" r:id="rId360"/>
    <p:sldId id="3543" r:id="rId361"/>
    <p:sldId id="3544" r:id="rId362"/>
    <p:sldId id="3546" r:id="rId363"/>
    <p:sldId id="3549" r:id="rId364"/>
    <p:sldId id="5510" r:id="rId365"/>
    <p:sldId id="5560" r:id="rId366"/>
    <p:sldId id="260" r:id="rId367"/>
    <p:sldId id="261" r:id="rId368"/>
    <p:sldId id="262" r:id="rId369"/>
    <p:sldId id="315" r:id="rId370"/>
    <p:sldId id="263" r:id="rId371"/>
    <p:sldId id="267" r:id="rId372"/>
    <p:sldId id="268" r:id="rId373"/>
    <p:sldId id="269" r:id="rId374"/>
    <p:sldId id="270" r:id="rId375"/>
    <p:sldId id="271" r:id="rId376"/>
    <p:sldId id="272" r:id="rId377"/>
    <p:sldId id="274" r:id="rId378"/>
    <p:sldId id="275" r:id="rId379"/>
    <p:sldId id="276" r:id="rId380"/>
    <p:sldId id="277" r:id="rId381"/>
    <p:sldId id="278" r:id="rId382"/>
    <p:sldId id="279" r:id="rId383"/>
    <p:sldId id="280" r:id="rId384"/>
    <p:sldId id="281" r:id="rId385"/>
    <p:sldId id="282" r:id="rId386"/>
    <p:sldId id="283" r:id="rId387"/>
    <p:sldId id="284" r:id="rId388"/>
    <p:sldId id="285" r:id="rId389"/>
    <p:sldId id="286" r:id="rId390"/>
    <p:sldId id="287" r:id="rId391"/>
    <p:sldId id="288" r:id="rId392"/>
    <p:sldId id="289" r:id="rId393"/>
    <p:sldId id="290" r:id="rId394"/>
    <p:sldId id="291" r:id="rId395"/>
    <p:sldId id="292" r:id="rId396"/>
    <p:sldId id="293" r:id="rId397"/>
    <p:sldId id="294" r:id="rId398"/>
    <p:sldId id="295" r:id="rId399"/>
    <p:sldId id="296" r:id="rId400"/>
    <p:sldId id="297" r:id="rId401"/>
    <p:sldId id="298" r:id="rId402"/>
    <p:sldId id="299" r:id="rId403"/>
    <p:sldId id="300" r:id="rId404"/>
    <p:sldId id="301" r:id="rId405"/>
    <p:sldId id="302" r:id="rId406"/>
    <p:sldId id="303" r:id="rId407"/>
    <p:sldId id="304" r:id="rId408"/>
    <p:sldId id="305" r:id="rId409"/>
    <p:sldId id="306" r:id="rId410"/>
    <p:sldId id="307" r:id="rId411"/>
    <p:sldId id="308" r:id="rId412"/>
    <p:sldId id="309" r:id="rId413"/>
    <p:sldId id="310" r:id="rId414"/>
    <p:sldId id="311" r:id="rId415"/>
    <p:sldId id="312" r:id="rId416"/>
    <p:sldId id="313" r:id="rId417"/>
    <p:sldId id="5570" r:id="rId418"/>
    <p:sldId id="5586" r:id="rId419"/>
    <p:sldId id="5587" r:id="rId420"/>
    <p:sldId id="4367" r:id="rId421"/>
    <p:sldId id="4368" r:id="rId422"/>
    <p:sldId id="4369" r:id="rId423"/>
    <p:sldId id="4370" r:id="rId424"/>
    <p:sldId id="4371" r:id="rId425"/>
    <p:sldId id="4372" r:id="rId426"/>
    <p:sldId id="4373" r:id="rId427"/>
    <p:sldId id="4374" r:id="rId428"/>
    <p:sldId id="4375" r:id="rId429"/>
    <p:sldId id="4376" r:id="rId430"/>
    <p:sldId id="4377" r:id="rId431"/>
    <p:sldId id="4378" r:id="rId432"/>
    <p:sldId id="4379" r:id="rId433"/>
    <p:sldId id="5588" r:id="rId434"/>
    <p:sldId id="5589" r:id="rId435"/>
    <p:sldId id="5571" r:id="rId436"/>
    <p:sldId id="5581" r:id="rId437"/>
    <p:sldId id="5582" r:id="rId438"/>
    <p:sldId id="4833" r:id="rId439"/>
    <p:sldId id="4834" r:id="rId440"/>
    <p:sldId id="4835" r:id="rId441"/>
    <p:sldId id="4836" r:id="rId442"/>
    <p:sldId id="4837" r:id="rId443"/>
    <p:sldId id="4838" r:id="rId444"/>
    <p:sldId id="4839" r:id="rId445"/>
    <p:sldId id="4840" r:id="rId446"/>
    <p:sldId id="4841" r:id="rId447"/>
    <p:sldId id="4842" r:id="rId448"/>
    <p:sldId id="4843" r:id="rId449"/>
    <p:sldId id="4844" r:id="rId450"/>
    <p:sldId id="4845" r:id="rId451"/>
    <p:sldId id="4846" r:id="rId452"/>
    <p:sldId id="4847" r:id="rId453"/>
    <p:sldId id="4848" r:id="rId454"/>
    <p:sldId id="4849" r:id="rId455"/>
    <p:sldId id="4850" r:id="rId456"/>
    <p:sldId id="4851" r:id="rId457"/>
    <p:sldId id="4852" r:id="rId458"/>
    <p:sldId id="4853" r:id="rId459"/>
    <p:sldId id="4854" r:id="rId460"/>
    <p:sldId id="4855" r:id="rId461"/>
    <p:sldId id="4856" r:id="rId462"/>
    <p:sldId id="4857" r:id="rId463"/>
    <p:sldId id="4858" r:id="rId464"/>
    <p:sldId id="4859" r:id="rId465"/>
    <p:sldId id="4860" r:id="rId466"/>
    <p:sldId id="4861" r:id="rId467"/>
    <p:sldId id="4862" r:id="rId468"/>
    <p:sldId id="4863" r:id="rId469"/>
    <p:sldId id="4864" r:id="rId470"/>
    <p:sldId id="4865" r:id="rId471"/>
    <p:sldId id="4866" r:id="rId472"/>
    <p:sldId id="4867" r:id="rId473"/>
    <p:sldId id="4868" r:id="rId474"/>
    <p:sldId id="4869" r:id="rId475"/>
    <p:sldId id="4870" r:id="rId476"/>
    <p:sldId id="4871" r:id="rId477"/>
    <p:sldId id="4872" r:id="rId478"/>
    <p:sldId id="4873" r:id="rId479"/>
    <p:sldId id="4874" r:id="rId480"/>
    <p:sldId id="4875" r:id="rId481"/>
    <p:sldId id="4876" r:id="rId482"/>
    <p:sldId id="4877" r:id="rId483"/>
    <p:sldId id="3682" r:id="rId484"/>
    <p:sldId id="3683" r:id="rId485"/>
    <p:sldId id="3684" r:id="rId486"/>
    <p:sldId id="3685" r:id="rId487"/>
    <p:sldId id="3686" r:id="rId488"/>
    <p:sldId id="3687" r:id="rId489"/>
    <p:sldId id="3688" r:id="rId490"/>
    <p:sldId id="3689" r:id="rId491"/>
    <p:sldId id="3690" r:id="rId492"/>
    <p:sldId id="3691" r:id="rId493"/>
    <p:sldId id="3692" r:id="rId494"/>
    <p:sldId id="3693" r:id="rId495"/>
    <p:sldId id="3694" r:id="rId496"/>
    <p:sldId id="3695" r:id="rId497"/>
    <p:sldId id="3696" r:id="rId498"/>
    <p:sldId id="3697" r:id="rId499"/>
    <p:sldId id="3698" r:id="rId500"/>
    <p:sldId id="3699" r:id="rId501"/>
    <p:sldId id="3700" r:id="rId502"/>
    <p:sldId id="3701" r:id="rId503"/>
    <p:sldId id="3702" r:id="rId504"/>
    <p:sldId id="3703" r:id="rId505"/>
    <p:sldId id="3704" r:id="rId506"/>
    <p:sldId id="3705" r:id="rId507"/>
    <p:sldId id="3706" r:id="rId508"/>
    <p:sldId id="3707" r:id="rId509"/>
    <p:sldId id="3708" r:id="rId510"/>
    <p:sldId id="3709" r:id="rId511"/>
    <p:sldId id="3710" r:id="rId512"/>
    <p:sldId id="3711" r:id="rId513"/>
    <p:sldId id="3712" r:id="rId514"/>
    <p:sldId id="4878" r:id="rId515"/>
    <p:sldId id="3713" r:id="rId516"/>
    <p:sldId id="3714" r:id="rId517"/>
    <p:sldId id="3715" r:id="rId518"/>
    <p:sldId id="3716" r:id="rId519"/>
    <p:sldId id="3717" r:id="rId520"/>
    <p:sldId id="3718" r:id="rId521"/>
    <p:sldId id="3719" r:id="rId522"/>
    <p:sldId id="3720" r:id="rId523"/>
    <p:sldId id="3721" r:id="rId524"/>
    <p:sldId id="3722" r:id="rId525"/>
    <p:sldId id="3723" r:id="rId526"/>
    <p:sldId id="3724" r:id="rId527"/>
    <p:sldId id="3725" r:id="rId528"/>
    <p:sldId id="3726" r:id="rId529"/>
    <p:sldId id="3727" r:id="rId530"/>
    <p:sldId id="3728" r:id="rId531"/>
    <p:sldId id="3729" r:id="rId532"/>
    <p:sldId id="3730" r:id="rId533"/>
    <p:sldId id="3731" r:id="rId534"/>
    <p:sldId id="3732" r:id="rId535"/>
    <p:sldId id="3733" r:id="rId536"/>
    <p:sldId id="3734" r:id="rId537"/>
    <p:sldId id="3735" r:id="rId538"/>
    <p:sldId id="3736" r:id="rId539"/>
    <p:sldId id="3737" r:id="rId540"/>
    <p:sldId id="3738" r:id="rId541"/>
    <p:sldId id="3739" r:id="rId542"/>
    <p:sldId id="3740" r:id="rId543"/>
    <p:sldId id="3741" r:id="rId544"/>
    <p:sldId id="3742" r:id="rId545"/>
    <p:sldId id="3743" r:id="rId546"/>
    <p:sldId id="3744" r:id="rId547"/>
    <p:sldId id="3745" r:id="rId548"/>
    <p:sldId id="3746" r:id="rId549"/>
    <p:sldId id="3747" r:id="rId550"/>
    <p:sldId id="3748" r:id="rId551"/>
    <p:sldId id="3749" r:id="rId552"/>
    <p:sldId id="3750" r:id="rId553"/>
    <p:sldId id="3751" r:id="rId554"/>
    <p:sldId id="3752" r:id="rId555"/>
    <p:sldId id="3753" r:id="rId556"/>
    <p:sldId id="3754" r:id="rId557"/>
    <p:sldId id="3755" r:id="rId558"/>
    <p:sldId id="3756" r:id="rId559"/>
    <p:sldId id="3757" r:id="rId560"/>
    <p:sldId id="3758" r:id="rId561"/>
    <p:sldId id="3759" r:id="rId562"/>
    <p:sldId id="3760" r:id="rId563"/>
    <p:sldId id="3761" r:id="rId564"/>
    <p:sldId id="3762" r:id="rId565"/>
    <p:sldId id="3763" r:id="rId566"/>
    <p:sldId id="3764" r:id="rId567"/>
    <p:sldId id="3765" r:id="rId568"/>
    <p:sldId id="3766" r:id="rId569"/>
    <p:sldId id="3767" r:id="rId570"/>
    <p:sldId id="3768" r:id="rId571"/>
    <p:sldId id="3769" r:id="rId572"/>
    <p:sldId id="3770" r:id="rId573"/>
    <p:sldId id="3771" r:id="rId574"/>
    <p:sldId id="3772" r:id="rId575"/>
    <p:sldId id="3773" r:id="rId576"/>
    <p:sldId id="3774" r:id="rId577"/>
    <p:sldId id="3775" r:id="rId578"/>
    <p:sldId id="5583" r:id="rId579"/>
    <p:sldId id="5572" r:id="rId580"/>
    <p:sldId id="5584" r:id="rId581"/>
    <p:sldId id="5585" r:id="rId582"/>
    <p:sldId id="4385" r:id="rId583"/>
    <p:sldId id="4386" r:id="rId584"/>
    <p:sldId id="4387" r:id="rId585"/>
    <p:sldId id="4388" r:id="rId586"/>
    <p:sldId id="4389" r:id="rId587"/>
    <p:sldId id="4390" r:id="rId588"/>
    <p:sldId id="4391" r:id="rId589"/>
    <p:sldId id="4392" r:id="rId590"/>
    <p:sldId id="4393" r:id="rId591"/>
    <p:sldId id="4405" r:id="rId592"/>
    <p:sldId id="4394" r:id="rId593"/>
    <p:sldId id="4395" r:id="rId594"/>
    <p:sldId id="4396" r:id="rId595"/>
    <p:sldId id="4397" r:id="rId596"/>
    <p:sldId id="4398" r:id="rId597"/>
    <p:sldId id="4399" r:id="rId598"/>
    <p:sldId id="4400" r:id="rId599"/>
    <p:sldId id="4401" r:id="rId600"/>
    <p:sldId id="4403" r:id="rId601"/>
    <p:sldId id="4404" r:id="rId602"/>
    <p:sldId id="5574" r:id="rId603"/>
    <p:sldId id="4251" r:id="rId604"/>
    <p:sldId id="5440" r:id="rId605"/>
    <p:sldId id="5770" r:id="rId606"/>
    <p:sldId id="5592" r:id="rId607"/>
    <p:sldId id="5593" r:id="rId608"/>
    <p:sldId id="5594" r:id="rId609"/>
    <p:sldId id="5595" r:id="rId610"/>
    <p:sldId id="5519" r:id="rId611"/>
    <p:sldId id="5596" r:id="rId612"/>
    <p:sldId id="5521" r:id="rId613"/>
    <p:sldId id="5597" r:id="rId614"/>
    <p:sldId id="5598" r:id="rId615"/>
    <p:sldId id="5599" r:id="rId616"/>
    <p:sldId id="5600" r:id="rId617"/>
    <p:sldId id="5601" r:id="rId618"/>
    <p:sldId id="5602" r:id="rId619"/>
    <p:sldId id="5603" r:id="rId620"/>
    <p:sldId id="5604" r:id="rId621"/>
    <p:sldId id="5605" r:id="rId622"/>
    <p:sldId id="5606" r:id="rId623"/>
    <p:sldId id="5607" r:id="rId624"/>
    <p:sldId id="5608" r:id="rId625"/>
    <p:sldId id="5609" r:id="rId626"/>
    <p:sldId id="5610" r:id="rId627"/>
    <p:sldId id="5611" r:id="rId628"/>
    <p:sldId id="5612" r:id="rId629"/>
    <p:sldId id="5613" r:id="rId630"/>
    <p:sldId id="5614" r:id="rId631"/>
    <p:sldId id="5615" r:id="rId632"/>
    <p:sldId id="5616" r:id="rId633"/>
    <p:sldId id="5617" r:id="rId634"/>
    <p:sldId id="5618" r:id="rId635"/>
    <p:sldId id="5619" r:id="rId636"/>
    <p:sldId id="5620" r:id="rId637"/>
    <p:sldId id="5621" r:id="rId638"/>
    <p:sldId id="5622" r:id="rId639"/>
    <p:sldId id="5623" r:id="rId640"/>
    <p:sldId id="5624" r:id="rId641"/>
    <p:sldId id="5625" r:id="rId642"/>
    <p:sldId id="5626" r:id="rId643"/>
    <p:sldId id="5627" r:id="rId644"/>
    <p:sldId id="5628" r:id="rId645"/>
    <p:sldId id="5629" r:id="rId646"/>
    <p:sldId id="5630" r:id="rId647"/>
    <p:sldId id="5631" r:id="rId648"/>
    <p:sldId id="5632" r:id="rId649"/>
    <p:sldId id="5633" r:id="rId650"/>
    <p:sldId id="5634" r:id="rId651"/>
    <p:sldId id="5635" r:id="rId652"/>
    <p:sldId id="5636" r:id="rId653"/>
    <p:sldId id="5637" r:id="rId654"/>
    <p:sldId id="5638" r:id="rId655"/>
    <p:sldId id="5639" r:id="rId656"/>
    <p:sldId id="5565" r:id="rId657"/>
    <p:sldId id="5640" r:id="rId658"/>
    <p:sldId id="5641" r:id="rId659"/>
    <p:sldId id="5568" r:id="rId660"/>
    <p:sldId id="5642" r:id="rId661"/>
    <p:sldId id="5643" r:id="rId662"/>
    <p:sldId id="5644" r:id="rId663"/>
    <p:sldId id="5645" r:id="rId664"/>
    <p:sldId id="5573" r:id="rId665"/>
    <p:sldId id="5646" r:id="rId666"/>
    <p:sldId id="5647" r:id="rId667"/>
    <p:sldId id="5648" r:id="rId668"/>
    <p:sldId id="5695" r:id="rId669"/>
    <p:sldId id="5696" r:id="rId670"/>
    <p:sldId id="5697" r:id="rId671"/>
    <p:sldId id="5698" r:id="rId672"/>
    <p:sldId id="5699" r:id="rId673"/>
    <p:sldId id="5700" r:id="rId674"/>
    <p:sldId id="5701" r:id="rId675"/>
    <p:sldId id="5702" r:id="rId676"/>
    <p:sldId id="5703" r:id="rId677"/>
    <p:sldId id="5704" r:id="rId678"/>
    <p:sldId id="5705" r:id="rId679"/>
    <p:sldId id="5706" r:id="rId680"/>
    <p:sldId id="5707" r:id="rId681"/>
    <p:sldId id="5708" r:id="rId682"/>
    <p:sldId id="5709" r:id="rId683"/>
    <p:sldId id="5710" r:id="rId684"/>
    <p:sldId id="5711" r:id="rId685"/>
    <p:sldId id="5712" r:id="rId686"/>
    <p:sldId id="5713" r:id="rId687"/>
    <p:sldId id="5714" r:id="rId688"/>
    <p:sldId id="5715" r:id="rId689"/>
    <p:sldId id="5716" r:id="rId690"/>
    <p:sldId id="5717" r:id="rId691"/>
    <p:sldId id="5718" r:id="rId692"/>
    <p:sldId id="5719" r:id="rId693"/>
    <p:sldId id="5720" r:id="rId694"/>
    <p:sldId id="5721" r:id="rId695"/>
    <p:sldId id="5722" r:id="rId696"/>
    <p:sldId id="5723" r:id="rId697"/>
    <p:sldId id="5724" r:id="rId698"/>
    <p:sldId id="5725" r:id="rId699"/>
    <p:sldId id="5726" r:id="rId700"/>
    <p:sldId id="5727" r:id="rId701"/>
    <p:sldId id="5728" r:id="rId702"/>
    <p:sldId id="5729" r:id="rId703"/>
    <p:sldId id="5730" r:id="rId704"/>
    <p:sldId id="5731" r:id="rId705"/>
    <p:sldId id="5732" r:id="rId706"/>
    <p:sldId id="5733" r:id="rId707"/>
    <p:sldId id="5734" r:id="rId708"/>
    <p:sldId id="5735" r:id="rId709"/>
    <p:sldId id="5736" r:id="rId710"/>
    <p:sldId id="5737" r:id="rId711"/>
    <p:sldId id="5738" r:id="rId712"/>
    <p:sldId id="5739" r:id="rId713"/>
    <p:sldId id="5740" r:id="rId714"/>
    <p:sldId id="5741" r:id="rId715"/>
    <p:sldId id="5742" r:id="rId716"/>
    <p:sldId id="5743" r:id="rId717"/>
    <p:sldId id="5744" r:id="rId718"/>
    <p:sldId id="5745" r:id="rId719"/>
    <p:sldId id="5746" r:id="rId720"/>
    <p:sldId id="5747" r:id="rId721"/>
    <p:sldId id="5748" r:id="rId722"/>
    <p:sldId id="5749" r:id="rId723"/>
    <p:sldId id="5750" r:id="rId724"/>
    <p:sldId id="5751" r:id="rId725"/>
    <p:sldId id="5752" r:id="rId726"/>
    <p:sldId id="5753" r:id="rId727"/>
    <p:sldId id="5754" r:id="rId728"/>
    <p:sldId id="5755" r:id="rId729"/>
    <p:sldId id="5756" r:id="rId730"/>
    <p:sldId id="5757" r:id="rId731"/>
    <p:sldId id="5758" r:id="rId732"/>
    <p:sldId id="5759" r:id="rId733"/>
    <p:sldId id="5760" r:id="rId734"/>
    <p:sldId id="5761" r:id="rId735"/>
    <p:sldId id="5762" r:id="rId736"/>
    <p:sldId id="5763" r:id="rId737"/>
    <p:sldId id="5764" r:id="rId738"/>
    <p:sldId id="5765" r:id="rId739"/>
    <p:sldId id="5766" r:id="rId740"/>
    <p:sldId id="5767" r:id="rId741"/>
    <p:sldId id="5649" r:id="rId742"/>
    <p:sldId id="5650" r:id="rId743"/>
    <p:sldId id="5651" r:id="rId744"/>
    <p:sldId id="5652" r:id="rId745"/>
    <p:sldId id="5653" r:id="rId746"/>
    <p:sldId id="5654" r:id="rId747"/>
    <p:sldId id="5655" r:id="rId748"/>
    <p:sldId id="5656" r:id="rId749"/>
    <p:sldId id="5657" r:id="rId750"/>
    <p:sldId id="5658" r:id="rId751"/>
    <p:sldId id="5659" r:id="rId752"/>
    <p:sldId id="5660" r:id="rId753"/>
    <p:sldId id="5661" r:id="rId754"/>
    <p:sldId id="5662" r:id="rId755"/>
    <p:sldId id="5663" r:id="rId756"/>
    <p:sldId id="5664" r:id="rId757"/>
    <p:sldId id="5665" r:id="rId758"/>
    <p:sldId id="5666" r:id="rId759"/>
    <p:sldId id="5667" r:id="rId760"/>
    <p:sldId id="5668" r:id="rId761"/>
    <p:sldId id="5669" r:id="rId762"/>
    <p:sldId id="5670" r:id="rId763"/>
    <p:sldId id="5671" r:id="rId764"/>
    <p:sldId id="5672" r:id="rId765"/>
    <p:sldId id="5673" r:id="rId766"/>
    <p:sldId id="5674" r:id="rId767"/>
    <p:sldId id="5675" r:id="rId768"/>
    <p:sldId id="5676" r:id="rId769"/>
    <p:sldId id="5677" r:id="rId770"/>
    <p:sldId id="5678" r:id="rId771"/>
    <p:sldId id="5679" r:id="rId772"/>
    <p:sldId id="5680" r:id="rId773"/>
    <p:sldId id="5681" r:id="rId774"/>
    <p:sldId id="5682" r:id="rId775"/>
    <p:sldId id="5683" r:id="rId776"/>
    <p:sldId id="5684" r:id="rId777"/>
    <p:sldId id="5685" r:id="rId778"/>
    <p:sldId id="5686" r:id="rId779"/>
    <p:sldId id="5687" r:id="rId780"/>
    <p:sldId id="5688" r:id="rId781"/>
    <p:sldId id="5689" r:id="rId782"/>
    <p:sldId id="5690" r:id="rId783"/>
    <p:sldId id="5691" r:id="rId784"/>
    <p:sldId id="5692" r:id="rId785"/>
    <p:sldId id="5693" r:id="rId786"/>
    <p:sldId id="5694" r:id="rId787"/>
    <p:sldId id="5768" r:id="rId788"/>
    <p:sldId id="5769" r:id="rId789"/>
  </p:sldIdLst>
  <p:sldSz cx="12192000" cy="6858000"/>
  <p:notesSz cx="6858000" cy="9144000"/>
  <p:embeddedFontLst>
    <p:embeddedFont>
      <p:font typeface="Abbas" panose="02000000000000000000" pitchFamily="2" charset="-78"/>
      <p:regular r:id="rId791"/>
    </p:embeddedFont>
    <p:embeddedFont>
      <p:font typeface="Arabic Typesetting" panose="03020402040406030203" pitchFamily="66" charset="-78"/>
      <p:regular r:id="rId792"/>
    </p:embeddedFont>
    <p:embeddedFont>
      <p:font typeface="Calibri" panose="020F0502020204030204" pitchFamily="34" charset="0"/>
      <p:regular r:id="rId793"/>
      <p:bold r:id="rId794"/>
      <p:italic r:id="rId795"/>
      <p:boldItalic r:id="rId796"/>
    </p:embeddedFont>
    <p:embeddedFont>
      <p:font typeface="Calibri Light" panose="020F0302020204030204" pitchFamily="34" charset="0"/>
      <p:regular r:id="rId797"/>
      <p:italic r:id="rId798"/>
    </p:embeddedFont>
    <p:embeddedFont>
      <p:font typeface="Trebuchet MS" panose="020B0603020202020204" pitchFamily="34" charset="0"/>
      <p:regular r:id="rId799"/>
      <p:bold r:id="rId800"/>
      <p:italic r:id="rId801"/>
      <p:boldItalic r:id="rId80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4AB3DB87-0FFC-443F-8288-9C92CD94060D}">
          <p14:sldIdLst>
            <p14:sldId id="5512"/>
            <p14:sldId id="4756"/>
            <p14:sldId id="4757"/>
            <p14:sldId id="4829"/>
          </p14:sldIdLst>
        </p14:section>
        <p14:section name="Salah + Zikr" id="{FBEA0AC4-B812-45C3-9BB4-309E98A1F84C}">
          <p14:sldIdLst>
            <p14:sldId id="3924"/>
            <p14:sldId id="3923"/>
            <p14:sldId id="5513"/>
            <p14:sldId id="5514"/>
          </p14:sldIdLst>
        </p14:section>
        <p14:section name="Aamaal Quran" id="{5B9F6208-7039-4300-A884-D576EC82F92D}">
          <p14:sldIdLst>
            <p14:sldId id="4199"/>
            <p14:sldId id="5041"/>
            <p14:sldId id="5042"/>
            <p14:sldId id="3417"/>
            <p14:sldId id="4201"/>
            <p14:sldId id="4202"/>
            <p14:sldId id="4203"/>
            <p14:sldId id="4204"/>
            <p14:sldId id="5515"/>
            <p14:sldId id="5516"/>
            <p14:sldId id="5517"/>
            <p14:sldId id="4205"/>
            <p14:sldId id="4206"/>
            <p14:sldId id="4207"/>
            <p14:sldId id="4208"/>
            <p14:sldId id="4209"/>
            <p14:sldId id="4755"/>
            <p14:sldId id="4210"/>
            <p14:sldId id="5518"/>
            <p14:sldId id="5520"/>
            <p14:sldId id="5522"/>
            <p14:sldId id="5523"/>
            <p14:sldId id="5524"/>
            <p14:sldId id="5525"/>
            <p14:sldId id="5526"/>
            <p14:sldId id="5527"/>
            <p14:sldId id="5528"/>
            <p14:sldId id="5529"/>
            <p14:sldId id="5530"/>
            <p14:sldId id="5531"/>
            <p14:sldId id="5532"/>
            <p14:sldId id="5533"/>
            <p14:sldId id="5534"/>
          </p14:sldIdLst>
        </p14:section>
        <p14:section name="allahumma inni amsaytu laka `abdan dakhiran" id="{8EED1502-A454-43E4-BC60-E3849C63A9BE}">
          <p14:sldIdLst>
            <p14:sldId id="5535"/>
            <p14:sldId id="5536"/>
            <p14:sldId id="5537"/>
            <p14:sldId id="4230"/>
            <p14:sldId id="4231"/>
            <p14:sldId id="4232"/>
            <p14:sldId id="4233"/>
            <p14:sldId id="4234"/>
            <p14:sldId id="4235"/>
            <p14:sldId id="4236"/>
            <p14:sldId id="4237"/>
            <p14:sldId id="4238"/>
            <p14:sldId id="4296"/>
            <p14:sldId id="4297"/>
            <p14:sldId id="4298"/>
            <p14:sldId id="4300"/>
            <p14:sldId id="4301"/>
            <p14:sldId id="4302"/>
            <p14:sldId id="4303"/>
            <p14:sldId id="4304"/>
            <p14:sldId id="4305"/>
            <p14:sldId id="4306"/>
            <p14:sldId id="4307"/>
            <p14:sldId id="5567"/>
          </p14:sldIdLst>
        </p14:section>
        <p14:section name="ya dhalladhy kana qabla kulli shay‘in" id="{1222488B-5FF3-44EF-828F-E8ED740E6669}">
          <p14:sldIdLst>
            <p14:sldId id="5538"/>
            <p14:sldId id="5539"/>
            <p14:sldId id="5540"/>
            <p14:sldId id="4318"/>
            <p14:sldId id="4319"/>
            <p14:sldId id="4320"/>
            <p14:sldId id="4321"/>
            <p14:sldId id="4322"/>
            <p14:sldId id="4323"/>
            <p14:sldId id="4324"/>
            <p14:sldId id="4325"/>
            <p14:sldId id="4326"/>
            <p14:sldId id="4327"/>
            <p14:sldId id="5544"/>
          </p14:sldIdLst>
        </p14:section>
        <p14:section name="allahumma aj`al fima taqdy wa tuqaddiru" id="{F8C7E091-604E-421F-A3AF-3448B9C73EE8}">
          <p14:sldIdLst>
            <p14:sldId id="5541"/>
            <p14:sldId id="5542"/>
            <p14:sldId id="5543"/>
            <p14:sldId id="4308"/>
            <p14:sldId id="4309"/>
            <p14:sldId id="4239"/>
            <p14:sldId id="4240"/>
            <p14:sldId id="4241"/>
            <p14:sldId id="4242"/>
            <p14:sldId id="4243"/>
            <p14:sldId id="4244"/>
            <p14:sldId id="4245"/>
            <p14:sldId id="4246"/>
            <p14:sldId id="4247"/>
            <p14:sldId id="4248"/>
            <p14:sldId id="5545"/>
          </p14:sldIdLst>
        </p14:section>
        <p14:section name="allahumma irzuqna tawfiq ata'ah" id="{73C9420E-A174-4D89-B738-779B7E70045E}">
          <p14:sldIdLst>
            <p14:sldId id="5546"/>
            <p14:sldId id="5547"/>
            <p14:sldId id="5548"/>
            <p14:sldId id="4335"/>
            <p14:sldId id="4336"/>
            <p14:sldId id="4337"/>
            <p14:sldId id="4338"/>
            <p14:sldId id="4339"/>
            <p14:sldId id="4340"/>
            <p14:sldId id="4341"/>
            <p14:sldId id="4342"/>
            <p14:sldId id="4343"/>
            <p14:sldId id="4344"/>
            <p14:sldId id="4345"/>
            <p14:sldId id="4346"/>
            <p14:sldId id="4347"/>
            <p14:sldId id="4348"/>
            <p14:sldId id="4349"/>
            <p14:sldId id="4350"/>
            <p14:sldId id="4351"/>
            <p14:sldId id="4352"/>
            <p14:sldId id="4353"/>
            <p14:sldId id="4354"/>
            <p14:sldId id="4355"/>
            <p14:sldId id="4356"/>
            <p14:sldId id="4357"/>
            <p14:sldId id="4358"/>
            <p14:sldId id="4359"/>
            <p14:sldId id="4360"/>
            <p14:sldId id="4361"/>
            <p14:sldId id="4362"/>
            <p14:sldId id="5549"/>
          </p14:sldIdLst>
        </p14:section>
        <p14:section name="Ziyarah of Aminullah" id="{E12FBBD0-798B-4EC5-BD6B-8492A2575F9A}">
          <p14:sldIdLst>
            <p14:sldId id="5561"/>
            <p14:sldId id="5562"/>
            <p14:sldId id="5563"/>
            <p14:sldId id="3999"/>
            <p14:sldId id="4003"/>
            <p14:sldId id="4004"/>
            <p14:sldId id="4005"/>
            <p14:sldId id="4006"/>
            <p14:sldId id="4007"/>
            <p14:sldId id="4008"/>
            <p14:sldId id="4009"/>
            <p14:sldId id="4010"/>
            <p14:sldId id="4011"/>
            <p14:sldId id="4012"/>
            <p14:sldId id="4013"/>
            <p14:sldId id="4014"/>
            <p14:sldId id="4015"/>
            <p14:sldId id="4016"/>
            <p14:sldId id="4017"/>
            <p14:sldId id="4018"/>
            <p14:sldId id="4019"/>
            <p14:sldId id="4020"/>
            <p14:sldId id="4021"/>
            <p14:sldId id="4022"/>
            <p14:sldId id="4023"/>
            <p14:sldId id="4024"/>
            <p14:sldId id="4025"/>
            <p14:sldId id="4026"/>
            <p14:sldId id="4027"/>
            <p14:sldId id="4028"/>
            <p14:sldId id="4029"/>
            <p14:sldId id="4030"/>
            <p14:sldId id="4031"/>
            <p14:sldId id="4032"/>
            <p14:sldId id="4033"/>
            <p14:sldId id="4034"/>
            <p14:sldId id="4035"/>
            <p14:sldId id="4036"/>
            <p14:sldId id="4037"/>
            <p14:sldId id="4038"/>
            <p14:sldId id="4039"/>
            <p14:sldId id="4040"/>
            <p14:sldId id="4041"/>
            <p14:sldId id="4042"/>
            <p14:sldId id="4043"/>
            <p14:sldId id="4044"/>
            <p14:sldId id="4045"/>
            <p14:sldId id="4046"/>
            <p14:sldId id="4047"/>
            <p14:sldId id="4048"/>
            <p14:sldId id="4049"/>
            <p14:sldId id="4050"/>
            <p14:sldId id="4051"/>
            <p14:sldId id="4052"/>
            <p14:sldId id="4053"/>
            <p14:sldId id="4054"/>
            <p14:sldId id="4055"/>
            <p14:sldId id="4056"/>
            <p14:sldId id="4057"/>
            <p14:sldId id="4058"/>
            <p14:sldId id="4059"/>
            <p14:sldId id="4060"/>
            <p14:sldId id="4061"/>
            <p14:sldId id="4062"/>
            <p14:sldId id="4063"/>
            <p14:sldId id="4064"/>
            <p14:sldId id="5575"/>
          </p14:sldIdLst>
        </p14:section>
        <p14:section name="Munajaat Amir-ul-Momineen" id="{C4A97FE8-A5FB-4533-A680-651015E29A82}">
          <p14:sldIdLst>
            <p14:sldId id="5550"/>
            <p14:sldId id="5551"/>
            <p14:sldId id="5552"/>
            <p14:sldId id="4544"/>
            <p14:sldId id="3638"/>
            <p14:sldId id="3639"/>
            <p14:sldId id="3640"/>
            <p14:sldId id="3641"/>
            <p14:sldId id="3642"/>
            <p14:sldId id="3643"/>
            <p14:sldId id="3644"/>
            <p14:sldId id="3645"/>
            <p14:sldId id="3646"/>
            <p14:sldId id="3647"/>
            <p14:sldId id="3648"/>
            <p14:sldId id="3649"/>
            <p14:sldId id="3650"/>
            <p14:sldId id="3651"/>
            <p14:sldId id="3652"/>
            <p14:sldId id="3653"/>
            <p14:sldId id="3654"/>
            <p14:sldId id="3655"/>
            <p14:sldId id="3656"/>
            <p14:sldId id="3657"/>
            <p14:sldId id="3658"/>
            <p14:sldId id="3659"/>
            <p14:sldId id="3660"/>
            <p14:sldId id="3661"/>
            <p14:sldId id="3662"/>
            <p14:sldId id="3663"/>
            <p14:sldId id="3664"/>
            <p14:sldId id="3665"/>
            <p14:sldId id="3666"/>
            <p14:sldId id="3667"/>
            <p14:sldId id="3668"/>
            <p14:sldId id="3669"/>
            <p14:sldId id="3670"/>
            <p14:sldId id="3671"/>
            <p14:sldId id="3672"/>
            <p14:sldId id="3673"/>
            <p14:sldId id="3674"/>
            <p14:sldId id="3675"/>
            <p14:sldId id="3676"/>
            <p14:sldId id="3677"/>
            <p14:sldId id="3678"/>
            <p14:sldId id="3679"/>
            <p14:sldId id="3680"/>
            <p14:sldId id="3681"/>
            <p14:sldId id="5553"/>
          </p14:sldIdLst>
        </p14:section>
        <p14:section name="Allahumma Innaka Qulta Fi Kitabika Almunzali" id="{79486525-CDF1-404D-98A7-7BB538E898D3}">
          <p14:sldIdLst>
            <p14:sldId id="5564"/>
            <p14:sldId id="5576"/>
            <p14:sldId id="5577"/>
            <p14:sldId id="3806"/>
            <p14:sldId id="3807"/>
            <p14:sldId id="3808"/>
            <p14:sldId id="3809"/>
            <p14:sldId id="3810"/>
            <p14:sldId id="3811"/>
            <p14:sldId id="3812"/>
            <p14:sldId id="3813"/>
            <p14:sldId id="3814"/>
            <p14:sldId id="3815"/>
            <p14:sldId id="3816"/>
            <p14:sldId id="3817"/>
            <p14:sldId id="3818"/>
            <p14:sldId id="3819"/>
            <p14:sldId id="3820"/>
            <p14:sldId id="3821"/>
            <p14:sldId id="3822"/>
            <p14:sldId id="3823"/>
            <p14:sldId id="3824"/>
            <p14:sldId id="3825"/>
            <p14:sldId id="3826"/>
            <p14:sldId id="3827"/>
            <p14:sldId id="3828"/>
            <p14:sldId id="3829"/>
            <p14:sldId id="3830"/>
            <p14:sldId id="3831"/>
            <p14:sldId id="3832"/>
            <p14:sldId id="3833"/>
            <p14:sldId id="3834"/>
            <p14:sldId id="3835"/>
            <p14:sldId id="3836"/>
            <p14:sldId id="3837"/>
            <p14:sldId id="3838"/>
            <p14:sldId id="3839"/>
            <p14:sldId id="3840"/>
            <p14:sldId id="3841"/>
            <p14:sldId id="3842"/>
            <p14:sldId id="3843"/>
            <p14:sldId id="3844"/>
            <p14:sldId id="3845"/>
            <p14:sldId id="3846"/>
            <p14:sldId id="3847"/>
            <p14:sldId id="3848"/>
            <p14:sldId id="3849"/>
            <p14:sldId id="3850"/>
            <p14:sldId id="5580"/>
          </p14:sldIdLst>
        </p14:section>
        <p14:section name="ya mulij allayli fin nahar" id="{E90C927D-FD1F-40DB-98CF-224DE33EA66A}">
          <p14:sldIdLst>
            <p14:sldId id="5566"/>
            <p14:sldId id="5578"/>
            <p14:sldId id="5579"/>
            <p14:sldId id="4411"/>
            <p14:sldId id="4412"/>
            <p14:sldId id="4413"/>
            <p14:sldId id="4414"/>
            <p14:sldId id="4415"/>
            <p14:sldId id="4416"/>
            <p14:sldId id="4417"/>
            <p14:sldId id="4418"/>
            <p14:sldId id="4419"/>
            <p14:sldId id="4420"/>
            <p14:sldId id="4421"/>
            <p14:sldId id="4422"/>
            <p14:sldId id="4423"/>
            <p14:sldId id="4424"/>
            <p14:sldId id="4425"/>
            <p14:sldId id="4426"/>
            <p14:sldId id="4427"/>
            <p14:sldId id="4428"/>
            <p14:sldId id="4429"/>
            <p14:sldId id="4430"/>
            <p14:sldId id="4431"/>
            <p14:sldId id="4432"/>
            <p14:sldId id="4433"/>
            <p14:sldId id="4434"/>
            <p14:sldId id="4435"/>
            <p14:sldId id="5569"/>
          </p14:sldIdLst>
        </p14:section>
        <p14:section name="Ziyārah of Imam Husayn (A.S.)" id="{5A28275A-9FC2-4876-BA3A-386A2970E84F}">
          <p14:sldIdLst>
            <p14:sldId id="5554"/>
            <p14:sldId id="5555"/>
            <p14:sldId id="5556"/>
            <p14:sldId id="3508"/>
            <p14:sldId id="3509"/>
            <p14:sldId id="3510"/>
            <p14:sldId id="3511"/>
            <p14:sldId id="3512"/>
            <p14:sldId id="3514"/>
            <p14:sldId id="3515"/>
            <p14:sldId id="3516"/>
            <p14:sldId id="3517"/>
            <p14:sldId id="3518"/>
            <p14:sldId id="3519"/>
            <p14:sldId id="3520"/>
            <p14:sldId id="3521"/>
            <p14:sldId id="3522"/>
            <p14:sldId id="3523"/>
            <p14:sldId id="3524"/>
            <p14:sldId id="3525"/>
            <p14:sldId id="3526"/>
            <p14:sldId id="3527"/>
          </p14:sldIdLst>
        </p14:section>
        <p14:section name="Ziyárah of Hazrat Ali Akbar" id="{8A7B9A61-8667-440B-9902-68377CF27542}">
          <p14:sldIdLst>
            <p14:sldId id="5559"/>
            <p14:sldId id="3528"/>
            <p14:sldId id="3529"/>
            <p14:sldId id="3530"/>
          </p14:sldIdLst>
        </p14:section>
        <p14:section name="Ziyárah of Shuhada" id="{5083D45C-C121-47B0-846F-CE753AD28D5F}">
          <p14:sldIdLst>
            <p14:sldId id="5558"/>
            <p14:sldId id="3531"/>
            <p14:sldId id="3532"/>
            <p14:sldId id="3533"/>
            <p14:sldId id="3534"/>
            <p14:sldId id="3535"/>
            <p14:sldId id="3536"/>
            <p14:sldId id="3540"/>
            <p14:sldId id="3541"/>
          </p14:sldIdLst>
        </p14:section>
        <p14:section name="Ziyárah of Hazrat Abbas" id="{F03E9D89-9255-4782-ADC3-1C1DF949899A}">
          <p14:sldIdLst>
            <p14:sldId id="5557"/>
            <p14:sldId id="3542"/>
            <p14:sldId id="3543"/>
            <p14:sldId id="3544"/>
            <p14:sldId id="3546"/>
            <p14:sldId id="3549"/>
            <p14:sldId id="5510"/>
          </p14:sldIdLst>
        </p14:section>
        <p14:section name="Munajat Taibeen" id="{C710A600-FF22-4F95-8477-C49915A4CEC5}">
          <p14:sldIdLst>
            <p14:sldId id="5560"/>
            <p14:sldId id="260"/>
            <p14:sldId id="261"/>
            <p14:sldId id="262"/>
            <p14:sldId id="315"/>
            <p14:sldId id="263"/>
            <p14:sldId id="267"/>
            <p14:sldId id="268"/>
            <p14:sldId id="269"/>
            <p14:sldId id="270"/>
            <p14:sldId id="271"/>
            <p14:sldId id="272"/>
            <p14:sldId id="274"/>
            <p14:sldId id="275"/>
            <p14:sldId id="276"/>
            <p14:sldId id="277"/>
            <p14:sldId id="278"/>
            <p14:sldId id="279"/>
            <p14:sldId id="280"/>
            <p14:sldId id="281"/>
            <p14:sldId id="282"/>
            <p14:sldId id="283"/>
            <p14:sldId id="284"/>
            <p14:sldId id="285"/>
            <p14:sldId id="286"/>
            <p14:sldId id="287"/>
            <p14:sldId id="288"/>
            <p14:sldId id="289"/>
            <p14:sldId id="290"/>
            <p14:sldId id="291"/>
            <p14:sldId id="292"/>
            <p14:sldId id="293"/>
            <p14:sldId id="294"/>
            <p14:sldId id="295"/>
            <p14:sldId id="296"/>
            <p14:sldId id="297"/>
            <p14:sldId id="298"/>
            <p14:sldId id="299"/>
            <p14:sldId id="300"/>
            <p14:sldId id="301"/>
            <p14:sldId id="302"/>
            <p14:sldId id="303"/>
            <p14:sldId id="304"/>
            <p14:sldId id="305"/>
            <p14:sldId id="306"/>
            <p14:sldId id="307"/>
            <p14:sldId id="308"/>
            <p14:sldId id="309"/>
            <p14:sldId id="310"/>
            <p14:sldId id="311"/>
            <p14:sldId id="312"/>
            <p14:sldId id="313"/>
          </p14:sldIdLst>
        </p14:section>
        <p14:section name="Dua Hujjah" id="{34DABAE3-894B-41F8-95BF-DED94302B30A}">
          <p14:sldIdLst>
            <p14:sldId id="5570"/>
            <p14:sldId id="5586"/>
            <p14:sldId id="5587"/>
            <p14:sldId id="4367"/>
            <p14:sldId id="4368"/>
            <p14:sldId id="4369"/>
            <p14:sldId id="4370"/>
            <p14:sldId id="4371"/>
            <p14:sldId id="4372"/>
            <p14:sldId id="4373"/>
            <p14:sldId id="4374"/>
            <p14:sldId id="4375"/>
            <p14:sldId id="4376"/>
            <p14:sldId id="4377"/>
            <p14:sldId id="4378"/>
            <p14:sldId id="4379"/>
            <p14:sldId id="5588"/>
            <p14:sldId id="5589"/>
          </p14:sldIdLst>
        </p14:section>
        <p14:section name="Dua al-Tawbah" id="{33FB9345-7270-49AD-A568-331F6F60E8FB}">
          <p14:sldIdLst>
            <p14:sldId id="5571"/>
            <p14:sldId id="5581"/>
            <p14:sldId id="5582"/>
            <p14:sldId id="4833"/>
            <p14:sldId id="4834"/>
            <p14:sldId id="4835"/>
            <p14:sldId id="4836"/>
            <p14:sldId id="4837"/>
            <p14:sldId id="4838"/>
            <p14:sldId id="4839"/>
            <p14:sldId id="4840"/>
            <p14:sldId id="4841"/>
            <p14:sldId id="4842"/>
            <p14:sldId id="4843"/>
            <p14:sldId id="4844"/>
            <p14:sldId id="4845"/>
            <p14:sldId id="4846"/>
            <p14:sldId id="4847"/>
            <p14:sldId id="4848"/>
            <p14:sldId id="4849"/>
            <p14:sldId id="4850"/>
            <p14:sldId id="4851"/>
            <p14:sldId id="4852"/>
            <p14:sldId id="4853"/>
            <p14:sldId id="4854"/>
            <p14:sldId id="4855"/>
            <p14:sldId id="4856"/>
            <p14:sldId id="4857"/>
            <p14:sldId id="4858"/>
            <p14:sldId id="4859"/>
            <p14:sldId id="4860"/>
            <p14:sldId id="4861"/>
            <p14:sldId id="4862"/>
            <p14:sldId id="4863"/>
            <p14:sldId id="4864"/>
            <p14:sldId id="4865"/>
            <p14:sldId id="4866"/>
            <p14:sldId id="4867"/>
            <p14:sldId id="4868"/>
            <p14:sldId id="4869"/>
            <p14:sldId id="4870"/>
            <p14:sldId id="4871"/>
            <p14:sldId id="4872"/>
            <p14:sldId id="4873"/>
            <p14:sldId id="4874"/>
            <p14:sldId id="4875"/>
            <p14:sldId id="4876"/>
            <p14:sldId id="4877"/>
            <p14:sldId id="3682"/>
            <p14:sldId id="3683"/>
            <p14:sldId id="3684"/>
            <p14:sldId id="3685"/>
            <p14:sldId id="3686"/>
            <p14:sldId id="3687"/>
            <p14:sldId id="3688"/>
            <p14:sldId id="3689"/>
            <p14:sldId id="3690"/>
            <p14:sldId id="3691"/>
            <p14:sldId id="3692"/>
            <p14:sldId id="3693"/>
            <p14:sldId id="3694"/>
            <p14:sldId id="3695"/>
            <p14:sldId id="3696"/>
            <p14:sldId id="3697"/>
            <p14:sldId id="3698"/>
            <p14:sldId id="3699"/>
            <p14:sldId id="3700"/>
            <p14:sldId id="3701"/>
            <p14:sldId id="3702"/>
            <p14:sldId id="3703"/>
            <p14:sldId id="3704"/>
            <p14:sldId id="3705"/>
            <p14:sldId id="3706"/>
            <p14:sldId id="3707"/>
            <p14:sldId id="3708"/>
            <p14:sldId id="3709"/>
            <p14:sldId id="3710"/>
            <p14:sldId id="3711"/>
            <p14:sldId id="3712"/>
            <p14:sldId id="4878"/>
            <p14:sldId id="3713"/>
            <p14:sldId id="3714"/>
            <p14:sldId id="3715"/>
            <p14:sldId id="3716"/>
            <p14:sldId id="3717"/>
            <p14:sldId id="3718"/>
            <p14:sldId id="3719"/>
            <p14:sldId id="3720"/>
            <p14:sldId id="3721"/>
            <p14:sldId id="3722"/>
            <p14:sldId id="3723"/>
            <p14:sldId id="3724"/>
            <p14:sldId id="3725"/>
            <p14:sldId id="3726"/>
            <p14:sldId id="3727"/>
            <p14:sldId id="3728"/>
            <p14:sldId id="3729"/>
            <p14:sldId id="3730"/>
            <p14:sldId id="3731"/>
            <p14:sldId id="3732"/>
            <p14:sldId id="3733"/>
            <p14:sldId id="3734"/>
            <p14:sldId id="3735"/>
            <p14:sldId id="3736"/>
            <p14:sldId id="3737"/>
            <p14:sldId id="3738"/>
            <p14:sldId id="3739"/>
            <p14:sldId id="3740"/>
            <p14:sldId id="3741"/>
            <p14:sldId id="3742"/>
            <p14:sldId id="3743"/>
            <p14:sldId id="3744"/>
            <p14:sldId id="3745"/>
            <p14:sldId id="3746"/>
            <p14:sldId id="3747"/>
            <p14:sldId id="3748"/>
            <p14:sldId id="3749"/>
            <p14:sldId id="3750"/>
            <p14:sldId id="3751"/>
            <p14:sldId id="3752"/>
            <p14:sldId id="3753"/>
            <p14:sldId id="3754"/>
            <p14:sldId id="3755"/>
            <p14:sldId id="3756"/>
            <p14:sldId id="3757"/>
            <p14:sldId id="3758"/>
            <p14:sldId id="3759"/>
            <p14:sldId id="3760"/>
            <p14:sldId id="3761"/>
            <p14:sldId id="3762"/>
            <p14:sldId id="3763"/>
            <p14:sldId id="3764"/>
            <p14:sldId id="3765"/>
            <p14:sldId id="3766"/>
            <p14:sldId id="3767"/>
            <p14:sldId id="3768"/>
            <p14:sldId id="3769"/>
            <p14:sldId id="3770"/>
            <p14:sldId id="3771"/>
            <p14:sldId id="3772"/>
            <p14:sldId id="3773"/>
            <p14:sldId id="3774"/>
            <p14:sldId id="3775"/>
            <p14:sldId id="5583"/>
          </p14:sldIdLst>
        </p14:section>
        <p14:section name="Dua Faraj" id="{13701C5A-5AB9-4F5A-BB55-1E88F38F4D15}">
          <p14:sldIdLst>
            <p14:sldId id="5572"/>
            <p14:sldId id="5584"/>
            <p14:sldId id="5585"/>
            <p14:sldId id="4385"/>
            <p14:sldId id="4386"/>
            <p14:sldId id="4387"/>
            <p14:sldId id="4388"/>
            <p14:sldId id="4389"/>
            <p14:sldId id="4390"/>
            <p14:sldId id="4391"/>
            <p14:sldId id="4392"/>
            <p14:sldId id="4393"/>
            <p14:sldId id="4405"/>
            <p14:sldId id="4394"/>
            <p14:sldId id="4395"/>
            <p14:sldId id="4396"/>
            <p14:sldId id="4397"/>
            <p14:sldId id="4398"/>
            <p14:sldId id="4399"/>
            <p14:sldId id="4400"/>
            <p14:sldId id="4401"/>
            <p14:sldId id="4403"/>
            <p14:sldId id="4404"/>
            <p14:sldId id="5574"/>
            <p14:sldId id="4251"/>
            <p14:sldId id="5440"/>
          </p14:sldIdLst>
        </p14:section>
        <p14:section name="Dua Makarim alAkhlaq" id="{BA771A2E-3F2F-45E0-9864-9448A066AE86}">
          <p14:sldIdLst>
            <p14:sldId id="5770"/>
            <p14:sldId id="5592"/>
            <p14:sldId id="5593"/>
            <p14:sldId id="5594"/>
            <p14:sldId id="5595"/>
            <p14:sldId id="5519"/>
            <p14:sldId id="5596"/>
            <p14:sldId id="5521"/>
            <p14:sldId id="5597"/>
            <p14:sldId id="5598"/>
            <p14:sldId id="5599"/>
            <p14:sldId id="5600"/>
            <p14:sldId id="5601"/>
            <p14:sldId id="5602"/>
            <p14:sldId id="5603"/>
            <p14:sldId id="5604"/>
            <p14:sldId id="5605"/>
            <p14:sldId id="5606"/>
            <p14:sldId id="5607"/>
            <p14:sldId id="5608"/>
            <p14:sldId id="5609"/>
            <p14:sldId id="5610"/>
            <p14:sldId id="5611"/>
            <p14:sldId id="5612"/>
            <p14:sldId id="5613"/>
            <p14:sldId id="5614"/>
            <p14:sldId id="5615"/>
            <p14:sldId id="5616"/>
            <p14:sldId id="5617"/>
            <p14:sldId id="5618"/>
            <p14:sldId id="5619"/>
            <p14:sldId id="5620"/>
            <p14:sldId id="5621"/>
            <p14:sldId id="5622"/>
            <p14:sldId id="5623"/>
            <p14:sldId id="5624"/>
            <p14:sldId id="5625"/>
            <p14:sldId id="5626"/>
            <p14:sldId id="5627"/>
            <p14:sldId id="5628"/>
            <p14:sldId id="5629"/>
            <p14:sldId id="5630"/>
            <p14:sldId id="5631"/>
            <p14:sldId id="5632"/>
            <p14:sldId id="5633"/>
            <p14:sldId id="5634"/>
            <p14:sldId id="5635"/>
            <p14:sldId id="5636"/>
            <p14:sldId id="5637"/>
            <p14:sldId id="5638"/>
            <p14:sldId id="5639"/>
            <p14:sldId id="5565"/>
            <p14:sldId id="5640"/>
            <p14:sldId id="5641"/>
            <p14:sldId id="5568"/>
            <p14:sldId id="5642"/>
            <p14:sldId id="5643"/>
            <p14:sldId id="5644"/>
            <p14:sldId id="5645"/>
            <p14:sldId id="5573"/>
            <p14:sldId id="5646"/>
            <p14:sldId id="5647"/>
            <p14:sldId id="5648"/>
            <p14:sldId id="5695"/>
            <p14:sldId id="5696"/>
            <p14:sldId id="5697"/>
            <p14:sldId id="5698"/>
            <p14:sldId id="5699"/>
            <p14:sldId id="5700"/>
            <p14:sldId id="5701"/>
            <p14:sldId id="5702"/>
            <p14:sldId id="5703"/>
            <p14:sldId id="5704"/>
            <p14:sldId id="5705"/>
            <p14:sldId id="5706"/>
            <p14:sldId id="5707"/>
            <p14:sldId id="5708"/>
            <p14:sldId id="5709"/>
            <p14:sldId id="5710"/>
            <p14:sldId id="5711"/>
            <p14:sldId id="5712"/>
            <p14:sldId id="5713"/>
            <p14:sldId id="5714"/>
            <p14:sldId id="5715"/>
            <p14:sldId id="5716"/>
            <p14:sldId id="5717"/>
            <p14:sldId id="5718"/>
            <p14:sldId id="5719"/>
            <p14:sldId id="5720"/>
            <p14:sldId id="5721"/>
            <p14:sldId id="5722"/>
            <p14:sldId id="5723"/>
            <p14:sldId id="5724"/>
            <p14:sldId id="5725"/>
            <p14:sldId id="5726"/>
            <p14:sldId id="5727"/>
            <p14:sldId id="5728"/>
            <p14:sldId id="5729"/>
            <p14:sldId id="5730"/>
            <p14:sldId id="5731"/>
            <p14:sldId id="5732"/>
            <p14:sldId id="5733"/>
            <p14:sldId id="5734"/>
            <p14:sldId id="5735"/>
            <p14:sldId id="5736"/>
            <p14:sldId id="5737"/>
            <p14:sldId id="5738"/>
            <p14:sldId id="5739"/>
            <p14:sldId id="5740"/>
            <p14:sldId id="5741"/>
            <p14:sldId id="5742"/>
            <p14:sldId id="5743"/>
            <p14:sldId id="5744"/>
            <p14:sldId id="5745"/>
            <p14:sldId id="5746"/>
            <p14:sldId id="5747"/>
            <p14:sldId id="5748"/>
            <p14:sldId id="5749"/>
            <p14:sldId id="5750"/>
            <p14:sldId id="5751"/>
            <p14:sldId id="5752"/>
            <p14:sldId id="5753"/>
            <p14:sldId id="5754"/>
            <p14:sldId id="5755"/>
            <p14:sldId id="5756"/>
            <p14:sldId id="5757"/>
            <p14:sldId id="5758"/>
            <p14:sldId id="5759"/>
            <p14:sldId id="5760"/>
            <p14:sldId id="5761"/>
            <p14:sldId id="5762"/>
            <p14:sldId id="5763"/>
            <p14:sldId id="5764"/>
            <p14:sldId id="5765"/>
            <p14:sldId id="5766"/>
            <p14:sldId id="5767"/>
            <p14:sldId id="5649"/>
            <p14:sldId id="5650"/>
            <p14:sldId id="5651"/>
            <p14:sldId id="5652"/>
            <p14:sldId id="5653"/>
            <p14:sldId id="5654"/>
            <p14:sldId id="5655"/>
            <p14:sldId id="5656"/>
            <p14:sldId id="5657"/>
            <p14:sldId id="5658"/>
            <p14:sldId id="5659"/>
            <p14:sldId id="5660"/>
            <p14:sldId id="5661"/>
            <p14:sldId id="5662"/>
            <p14:sldId id="5663"/>
            <p14:sldId id="5664"/>
            <p14:sldId id="5665"/>
            <p14:sldId id="5666"/>
            <p14:sldId id="5667"/>
            <p14:sldId id="5668"/>
            <p14:sldId id="5669"/>
            <p14:sldId id="5670"/>
            <p14:sldId id="5671"/>
            <p14:sldId id="5672"/>
            <p14:sldId id="5673"/>
            <p14:sldId id="5674"/>
            <p14:sldId id="5675"/>
            <p14:sldId id="5676"/>
            <p14:sldId id="5677"/>
            <p14:sldId id="5678"/>
            <p14:sldId id="5679"/>
            <p14:sldId id="5680"/>
            <p14:sldId id="5681"/>
            <p14:sldId id="5682"/>
            <p14:sldId id="5683"/>
            <p14:sldId id="5684"/>
            <p14:sldId id="5685"/>
            <p14:sldId id="5686"/>
            <p14:sldId id="5687"/>
            <p14:sldId id="5688"/>
            <p14:sldId id="5689"/>
            <p14:sldId id="5690"/>
            <p14:sldId id="5691"/>
            <p14:sldId id="5692"/>
            <p14:sldId id="5693"/>
            <p14:sldId id="5694"/>
            <p14:sldId id="5768"/>
            <p14:sldId id="5769"/>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66"/>
    <a:srgbClr val="000099"/>
    <a:srgbClr val="800000"/>
    <a:srgbClr val="FFFF00"/>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137" autoAdjust="0"/>
    <p:restoredTop sz="95388" autoAdjust="0"/>
  </p:normalViewPr>
  <p:slideViewPr>
    <p:cSldViewPr showGuides="1">
      <p:cViewPr varScale="1">
        <p:scale>
          <a:sx n="89" d="100"/>
          <a:sy n="89" d="100"/>
        </p:scale>
        <p:origin x="365" y="72"/>
      </p:cViewPr>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5.xml"/><Relationship Id="rId671" Type="http://schemas.openxmlformats.org/officeDocument/2006/relationships/slide" Target="slides/slide669.xml"/><Relationship Id="rId769" Type="http://schemas.openxmlformats.org/officeDocument/2006/relationships/slide" Target="slides/slide767.xml"/><Relationship Id="rId21" Type="http://schemas.openxmlformats.org/officeDocument/2006/relationships/slide" Target="slides/slide19.xml"/><Relationship Id="rId324" Type="http://schemas.openxmlformats.org/officeDocument/2006/relationships/slide" Target="slides/slide322.xml"/><Relationship Id="rId531" Type="http://schemas.openxmlformats.org/officeDocument/2006/relationships/slide" Target="slides/slide529.xml"/><Relationship Id="rId629" Type="http://schemas.openxmlformats.org/officeDocument/2006/relationships/slide" Target="slides/slide627.xml"/><Relationship Id="rId170" Type="http://schemas.openxmlformats.org/officeDocument/2006/relationships/slide" Target="slides/slide168.xml"/><Relationship Id="rId268" Type="http://schemas.openxmlformats.org/officeDocument/2006/relationships/slide" Target="slides/slide266.xml"/><Relationship Id="rId475" Type="http://schemas.openxmlformats.org/officeDocument/2006/relationships/slide" Target="slides/slide473.xml"/><Relationship Id="rId682" Type="http://schemas.openxmlformats.org/officeDocument/2006/relationships/slide" Target="slides/slide680.xml"/><Relationship Id="rId32" Type="http://schemas.openxmlformats.org/officeDocument/2006/relationships/slide" Target="slides/slide30.xml"/><Relationship Id="rId128" Type="http://schemas.openxmlformats.org/officeDocument/2006/relationships/slide" Target="slides/slide126.xml"/><Relationship Id="rId335" Type="http://schemas.openxmlformats.org/officeDocument/2006/relationships/slide" Target="slides/slide333.xml"/><Relationship Id="rId542" Type="http://schemas.openxmlformats.org/officeDocument/2006/relationships/slide" Target="slides/slide540.xml"/><Relationship Id="rId181" Type="http://schemas.openxmlformats.org/officeDocument/2006/relationships/slide" Target="slides/slide179.xml"/><Relationship Id="rId402" Type="http://schemas.openxmlformats.org/officeDocument/2006/relationships/slide" Target="slides/slide400.xml"/><Relationship Id="rId279" Type="http://schemas.openxmlformats.org/officeDocument/2006/relationships/slide" Target="slides/slide277.xml"/><Relationship Id="rId486" Type="http://schemas.openxmlformats.org/officeDocument/2006/relationships/slide" Target="slides/slide484.xml"/><Relationship Id="rId693" Type="http://schemas.openxmlformats.org/officeDocument/2006/relationships/slide" Target="slides/slide691.xml"/><Relationship Id="rId707" Type="http://schemas.openxmlformats.org/officeDocument/2006/relationships/slide" Target="slides/slide705.xml"/><Relationship Id="rId43" Type="http://schemas.openxmlformats.org/officeDocument/2006/relationships/slide" Target="slides/slide41.xml"/><Relationship Id="rId139" Type="http://schemas.openxmlformats.org/officeDocument/2006/relationships/slide" Target="slides/slide137.xml"/><Relationship Id="rId346" Type="http://schemas.openxmlformats.org/officeDocument/2006/relationships/slide" Target="slides/slide344.xml"/><Relationship Id="rId553" Type="http://schemas.openxmlformats.org/officeDocument/2006/relationships/slide" Target="slides/slide551.xml"/><Relationship Id="rId760" Type="http://schemas.openxmlformats.org/officeDocument/2006/relationships/slide" Target="slides/slide758.xml"/><Relationship Id="rId192" Type="http://schemas.openxmlformats.org/officeDocument/2006/relationships/slide" Target="slides/slide190.xml"/><Relationship Id="rId206" Type="http://schemas.openxmlformats.org/officeDocument/2006/relationships/slide" Target="slides/slide204.xml"/><Relationship Id="rId413" Type="http://schemas.openxmlformats.org/officeDocument/2006/relationships/slide" Target="slides/slide411.xml"/><Relationship Id="rId497" Type="http://schemas.openxmlformats.org/officeDocument/2006/relationships/slide" Target="slides/slide495.xml"/><Relationship Id="rId620" Type="http://schemas.openxmlformats.org/officeDocument/2006/relationships/slide" Target="slides/slide618.xml"/><Relationship Id="rId718" Type="http://schemas.openxmlformats.org/officeDocument/2006/relationships/slide" Target="slides/slide716.xml"/><Relationship Id="rId357" Type="http://schemas.openxmlformats.org/officeDocument/2006/relationships/slide" Target="slides/slide355.xml"/><Relationship Id="rId54" Type="http://schemas.openxmlformats.org/officeDocument/2006/relationships/slide" Target="slides/slide52.xml"/><Relationship Id="rId217" Type="http://schemas.openxmlformats.org/officeDocument/2006/relationships/slide" Target="slides/slide215.xml"/><Relationship Id="rId564" Type="http://schemas.openxmlformats.org/officeDocument/2006/relationships/slide" Target="slides/slide562.xml"/><Relationship Id="rId771" Type="http://schemas.openxmlformats.org/officeDocument/2006/relationships/slide" Target="slides/slide769.xml"/><Relationship Id="rId424" Type="http://schemas.openxmlformats.org/officeDocument/2006/relationships/slide" Target="slides/slide422.xml"/><Relationship Id="rId631" Type="http://schemas.openxmlformats.org/officeDocument/2006/relationships/slide" Target="slides/slide629.xml"/><Relationship Id="rId729" Type="http://schemas.openxmlformats.org/officeDocument/2006/relationships/slide" Target="slides/slide727.xml"/><Relationship Id="rId270" Type="http://schemas.openxmlformats.org/officeDocument/2006/relationships/slide" Target="slides/slide268.xml"/><Relationship Id="rId65" Type="http://schemas.openxmlformats.org/officeDocument/2006/relationships/slide" Target="slides/slide63.xml"/><Relationship Id="rId130" Type="http://schemas.openxmlformats.org/officeDocument/2006/relationships/slide" Target="slides/slide128.xml"/><Relationship Id="rId368" Type="http://schemas.openxmlformats.org/officeDocument/2006/relationships/slide" Target="slides/slide366.xml"/><Relationship Id="rId575" Type="http://schemas.openxmlformats.org/officeDocument/2006/relationships/slide" Target="slides/slide573.xml"/><Relationship Id="rId782" Type="http://schemas.openxmlformats.org/officeDocument/2006/relationships/slide" Target="slides/slide780.xml"/><Relationship Id="rId228" Type="http://schemas.openxmlformats.org/officeDocument/2006/relationships/slide" Target="slides/slide226.xml"/><Relationship Id="rId435" Type="http://schemas.openxmlformats.org/officeDocument/2006/relationships/slide" Target="slides/slide433.xml"/><Relationship Id="rId642" Type="http://schemas.openxmlformats.org/officeDocument/2006/relationships/slide" Target="slides/slide640.xml"/><Relationship Id="rId281" Type="http://schemas.openxmlformats.org/officeDocument/2006/relationships/slide" Target="slides/slide279.xml"/><Relationship Id="rId502" Type="http://schemas.openxmlformats.org/officeDocument/2006/relationships/slide" Target="slides/slide500.xml"/><Relationship Id="rId76" Type="http://schemas.openxmlformats.org/officeDocument/2006/relationships/slide" Target="slides/slide74.xml"/><Relationship Id="rId141" Type="http://schemas.openxmlformats.org/officeDocument/2006/relationships/slide" Target="slides/slide139.xml"/><Relationship Id="rId379" Type="http://schemas.openxmlformats.org/officeDocument/2006/relationships/slide" Target="slides/slide377.xml"/><Relationship Id="rId586" Type="http://schemas.openxmlformats.org/officeDocument/2006/relationships/slide" Target="slides/slide584.xml"/><Relationship Id="rId793" Type="http://schemas.openxmlformats.org/officeDocument/2006/relationships/font" Target="fonts/font3.fntdata"/><Relationship Id="rId7" Type="http://schemas.openxmlformats.org/officeDocument/2006/relationships/slide" Target="slides/slide5.xml"/><Relationship Id="rId239" Type="http://schemas.openxmlformats.org/officeDocument/2006/relationships/slide" Target="slides/slide237.xml"/><Relationship Id="rId446" Type="http://schemas.openxmlformats.org/officeDocument/2006/relationships/slide" Target="slides/slide444.xml"/><Relationship Id="rId653" Type="http://schemas.openxmlformats.org/officeDocument/2006/relationships/slide" Target="slides/slide651.xml"/><Relationship Id="rId292" Type="http://schemas.openxmlformats.org/officeDocument/2006/relationships/slide" Target="slides/slide290.xml"/><Relationship Id="rId306" Type="http://schemas.openxmlformats.org/officeDocument/2006/relationships/slide" Target="slides/slide304.xml"/><Relationship Id="rId87" Type="http://schemas.openxmlformats.org/officeDocument/2006/relationships/slide" Target="slides/slide85.xml"/><Relationship Id="rId513" Type="http://schemas.openxmlformats.org/officeDocument/2006/relationships/slide" Target="slides/slide511.xml"/><Relationship Id="rId597" Type="http://schemas.openxmlformats.org/officeDocument/2006/relationships/slide" Target="slides/slide595.xml"/><Relationship Id="rId720" Type="http://schemas.openxmlformats.org/officeDocument/2006/relationships/slide" Target="slides/slide718.xml"/><Relationship Id="rId152" Type="http://schemas.openxmlformats.org/officeDocument/2006/relationships/slide" Target="slides/slide150.xml"/><Relationship Id="rId457" Type="http://schemas.openxmlformats.org/officeDocument/2006/relationships/slide" Target="slides/slide455.xml"/><Relationship Id="rId664" Type="http://schemas.openxmlformats.org/officeDocument/2006/relationships/slide" Target="slides/slide662.xml"/><Relationship Id="rId14" Type="http://schemas.openxmlformats.org/officeDocument/2006/relationships/slide" Target="slides/slide12.xml"/><Relationship Id="rId317" Type="http://schemas.openxmlformats.org/officeDocument/2006/relationships/slide" Target="slides/slide315.xml"/><Relationship Id="rId524" Type="http://schemas.openxmlformats.org/officeDocument/2006/relationships/slide" Target="slides/slide522.xml"/><Relationship Id="rId731" Type="http://schemas.openxmlformats.org/officeDocument/2006/relationships/slide" Target="slides/slide729.xml"/><Relationship Id="rId98" Type="http://schemas.openxmlformats.org/officeDocument/2006/relationships/slide" Target="slides/slide96.xml"/><Relationship Id="rId163" Type="http://schemas.openxmlformats.org/officeDocument/2006/relationships/slide" Target="slides/slide161.xml"/><Relationship Id="rId370" Type="http://schemas.openxmlformats.org/officeDocument/2006/relationships/slide" Target="slides/slide368.xml"/><Relationship Id="rId230" Type="http://schemas.openxmlformats.org/officeDocument/2006/relationships/slide" Target="slides/slide228.xml"/><Relationship Id="rId468" Type="http://schemas.openxmlformats.org/officeDocument/2006/relationships/slide" Target="slides/slide466.xml"/><Relationship Id="rId675" Type="http://schemas.openxmlformats.org/officeDocument/2006/relationships/slide" Target="slides/slide673.xml"/><Relationship Id="rId25" Type="http://schemas.openxmlformats.org/officeDocument/2006/relationships/slide" Target="slides/slide23.xml"/><Relationship Id="rId328" Type="http://schemas.openxmlformats.org/officeDocument/2006/relationships/slide" Target="slides/slide326.xml"/><Relationship Id="rId535" Type="http://schemas.openxmlformats.org/officeDocument/2006/relationships/slide" Target="slides/slide533.xml"/><Relationship Id="rId742" Type="http://schemas.openxmlformats.org/officeDocument/2006/relationships/slide" Target="slides/slide740.xml"/><Relationship Id="rId174" Type="http://schemas.openxmlformats.org/officeDocument/2006/relationships/slide" Target="slides/slide172.xml"/><Relationship Id="rId381" Type="http://schemas.openxmlformats.org/officeDocument/2006/relationships/slide" Target="slides/slide379.xml"/><Relationship Id="rId602" Type="http://schemas.openxmlformats.org/officeDocument/2006/relationships/slide" Target="slides/slide600.xml"/><Relationship Id="rId241" Type="http://schemas.openxmlformats.org/officeDocument/2006/relationships/slide" Target="slides/slide239.xml"/><Relationship Id="rId479" Type="http://schemas.openxmlformats.org/officeDocument/2006/relationships/slide" Target="slides/slide477.xml"/><Relationship Id="rId686" Type="http://schemas.openxmlformats.org/officeDocument/2006/relationships/slide" Target="slides/slide684.xml"/><Relationship Id="rId36" Type="http://schemas.openxmlformats.org/officeDocument/2006/relationships/slide" Target="slides/slide34.xml"/><Relationship Id="rId339" Type="http://schemas.openxmlformats.org/officeDocument/2006/relationships/slide" Target="slides/slide337.xml"/><Relationship Id="rId546" Type="http://schemas.openxmlformats.org/officeDocument/2006/relationships/slide" Target="slides/slide544.xml"/><Relationship Id="rId753" Type="http://schemas.openxmlformats.org/officeDocument/2006/relationships/slide" Target="slides/slide751.xml"/><Relationship Id="rId101" Type="http://schemas.openxmlformats.org/officeDocument/2006/relationships/slide" Target="slides/slide99.xml"/><Relationship Id="rId185" Type="http://schemas.openxmlformats.org/officeDocument/2006/relationships/slide" Target="slides/slide183.xml"/><Relationship Id="rId406" Type="http://schemas.openxmlformats.org/officeDocument/2006/relationships/slide" Target="slides/slide404.xml"/><Relationship Id="rId392" Type="http://schemas.openxmlformats.org/officeDocument/2006/relationships/slide" Target="slides/slide390.xml"/><Relationship Id="rId613" Type="http://schemas.openxmlformats.org/officeDocument/2006/relationships/slide" Target="slides/slide611.xml"/><Relationship Id="rId697" Type="http://schemas.openxmlformats.org/officeDocument/2006/relationships/slide" Target="slides/slide695.xml"/><Relationship Id="rId252" Type="http://schemas.openxmlformats.org/officeDocument/2006/relationships/slide" Target="slides/slide250.xml"/><Relationship Id="rId47" Type="http://schemas.openxmlformats.org/officeDocument/2006/relationships/slide" Target="slides/slide45.xml"/><Relationship Id="rId112" Type="http://schemas.openxmlformats.org/officeDocument/2006/relationships/slide" Target="slides/slide110.xml"/><Relationship Id="rId557" Type="http://schemas.openxmlformats.org/officeDocument/2006/relationships/slide" Target="slides/slide555.xml"/><Relationship Id="rId764" Type="http://schemas.openxmlformats.org/officeDocument/2006/relationships/slide" Target="slides/slide762.xml"/><Relationship Id="rId196" Type="http://schemas.openxmlformats.org/officeDocument/2006/relationships/slide" Target="slides/slide194.xml"/><Relationship Id="rId417" Type="http://schemas.openxmlformats.org/officeDocument/2006/relationships/slide" Target="slides/slide415.xml"/><Relationship Id="rId624" Type="http://schemas.openxmlformats.org/officeDocument/2006/relationships/slide" Target="slides/slide622.xml"/><Relationship Id="rId263" Type="http://schemas.openxmlformats.org/officeDocument/2006/relationships/slide" Target="slides/slide261.xml"/><Relationship Id="rId470" Type="http://schemas.openxmlformats.org/officeDocument/2006/relationships/slide" Target="slides/slide468.xml"/><Relationship Id="rId58" Type="http://schemas.openxmlformats.org/officeDocument/2006/relationships/slide" Target="slides/slide56.xml"/><Relationship Id="rId123" Type="http://schemas.openxmlformats.org/officeDocument/2006/relationships/slide" Target="slides/slide121.xml"/><Relationship Id="rId330" Type="http://schemas.openxmlformats.org/officeDocument/2006/relationships/slide" Target="slides/slide328.xml"/><Relationship Id="rId568" Type="http://schemas.openxmlformats.org/officeDocument/2006/relationships/slide" Target="slides/slide566.xml"/><Relationship Id="rId775" Type="http://schemas.openxmlformats.org/officeDocument/2006/relationships/slide" Target="slides/slide773.xml"/><Relationship Id="rId428" Type="http://schemas.openxmlformats.org/officeDocument/2006/relationships/slide" Target="slides/slide426.xml"/><Relationship Id="rId635" Type="http://schemas.openxmlformats.org/officeDocument/2006/relationships/slide" Target="slides/slide633.xml"/><Relationship Id="rId274" Type="http://schemas.openxmlformats.org/officeDocument/2006/relationships/slide" Target="slides/slide272.xml"/><Relationship Id="rId481" Type="http://schemas.openxmlformats.org/officeDocument/2006/relationships/slide" Target="slides/slide479.xml"/><Relationship Id="rId702" Type="http://schemas.openxmlformats.org/officeDocument/2006/relationships/slide" Target="slides/slide700.xml"/><Relationship Id="rId69" Type="http://schemas.openxmlformats.org/officeDocument/2006/relationships/slide" Target="slides/slide67.xml"/><Relationship Id="rId134" Type="http://schemas.openxmlformats.org/officeDocument/2006/relationships/slide" Target="slides/slide132.xml"/><Relationship Id="rId579" Type="http://schemas.openxmlformats.org/officeDocument/2006/relationships/slide" Target="slides/slide577.xml"/><Relationship Id="rId786" Type="http://schemas.openxmlformats.org/officeDocument/2006/relationships/slide" Target="slides/slide784.xml"/><Relationship Id="rId341" Type="http://schemas.openxmlformats.org/officeDocument/2006/relationships/slide" Target="slides/slide339.xml"/><Relationship Id="rId439" Type="http://schemas.openxmlformats.org/officeDocument/2006/relationships/slide" Target="slides/slide437.xml"/><Relationship Id="rId646" Type="http://schemas.openxmlformats.org/officeDocument/2006/relationships/slide" Target="slides/slide644.xml"/><Relationship Id="rId201" Type="http://schemas.openxmlformats.org/officeDocument/2006/relationships/slide" Target="slides/slide199.xml"/><Relationship Id="rId285" Type="http://schemas.openxmlformats.org/officeDocument/2006/relationships/slide" Target="slides/slide283.xml"/><Relationship Id="rId506" Type="http://schemas.openxmlformats.org/officeDocument/2006/relationships/slide" Target="slides/slide504.xml"/><Relationship Id="rId492" Type="http://schemas.openxmlformats.org/officeDocument/2006/relationships/slide" Target="slides/slide490.xml"/><Relationship Id="rId713" Type="http://schemas.openxmlformats.org/officeDocument/2006/relationships/slide" Target="slides/slide711.xml"/><Relationship Id="rId797" Type="http://schemas.openxmlformats.org/officeDocument/2006/relationships/font" Target="fonts/font7.fntdata"/><Relationship Id="rId145" Type="http://schemas.openxmlformats.org/officeDocument/2006/relationships/slide" Target="slides/slide143.xml"/><Relationship Id="rId352" Type="http://schemas.openxmlformats.org/officeDocument/2006/relationships/slide" Target="slides/slide350.xml"/><Relationship Id="rId212" Type="http://schemas.openxmlformats.org/officeDocument/2006/relationships/slide" Target="slides/slide210.xml"/><Relationship Id="rId657" Type="http://schemas.openxmlformats.org/officeDocument/2006/relationships/slide" Target="slides/slide655.xml"/><Relationship Id="rId296" Type="http://schemas.openxmlformats.org/officeDocument/2006/relationships/slide" Target="slides/slide294.xml"/><Relationship Id="rId517" Type="http://schemas.openxmlformats.org/officeDocument/2006/relationships/slide" Target="slides/slide515.xml"/><Relationship Id="rId724" Type="http://schemas.openxmlformats.org/officeDocument/2006/relationships/slide" Target="slides/slide722.xml"/><Relationship Id="rId60" Type="http://schemas.openxmlformats.org/officeDocument/2006/relationships/slide" Target="slides/slide58.xml"/><Relationship Id="rId156" Type="http://schemas.openxmlformats.org/officeDocument/2006/relationships/slide" Target="slides/slide154.xml"/><Relationship Id="rId363" Type="http://schemas.openxmlformats.org/officeDocument/2006/relationships/slide" Target="slides/slide361.xml"/><Relationship Id="rId570" Type="http://schemas.openxmlformats.org/officeDocument/2006/relationships/slide" Target="slides/slide568.xml"/><Relationship Id="rId223" Type="http://schemas.openxmlformats.org/officeDocument/2006/relationships/slide" Target="slides/slide221.xml"/><Relationship Id="rId430" Type="http://schemas.openxmlformats.org/officeDocument/2006/relationships/slide" Target="slides/slide428.xml"/><Relationship Id="rId668" Type="http://schemas.openxmlformats.org/officeDocument/2006/relationships/slide" Target="slides/slide666.xml"/><Relationship Id="rId18" Type="http://schemas.openxmlformats.org/officeDocument/2006/relationships/slide" Target="slides/slide16.xml"/><Relationship Id="rId528" Type="http://schemas.openxmlformats.org/officeDocument/2006/relationships/slide" Target="slides/slide526.xml"/><Relationship Id="rId735" Type="http://schemas.openxmlformats.org/officeDocument/2006/relationships/slide" Target="slides/slide733.xml"/><Relationship Id="rId167" Type="http://schemas.openxmlformats.org/officeDocument/2006/relationships/slide" Target="slides/slide165.xml"/><Relationship Id="rId374" Type="http://schemas.openxmlformats.org/officeDocument/2006/relationships/slide" Target="slides/slide372.xml"/><Relationship Id="rId581" Type="http://schemas.openxmlformats.org/officeDocument/2006/relationships/slide" Target="slides/slide579.xml"/><Relationship Id="rId71" Type="http://schemas.openxmlformats.org/officeDocument/2006/relationships/slide" Target="slides/slide69.xml"/><Relationship Id="rId234" Type="http://schemas.openxmlformats.org/officeDocument/2006/relationships/slide" Target="slides/slide232.xml"/><Relationship Id="rId679" Type="http://schemas.openxmlformats.org/officeDocument/2006/relationships/slide" Target="slides/slide677.xml"/><Relationship Id="rId802" Type="http://schemas.openxmlformats.org/officeDocument/2006/relationships/font" Target="fonts/font12.fntdata"/><Relationship Id="rId2" Type="http://schemas.openxmlformats.org/officeDocument/2006/relationships/slideMaster" Target="slideMasters/slideMaster2.xml"/><Relationship Id="rId29" Type="http://schemas.openxmlformats.org/officeDocument/2006/relationships/slide" Target="slides/slide27.xml"/><Relationship Id="rId441" Type="http://schemas.openxmlformats.org/officeDocument/2006/relationships/slide" Target="slides/slide439.xml"/><Relationship Id="rId539" Type="http://schemas.openxmlformats.org/officeDocument/2006/relationships/slide" Target="slides/slide537.xml"/><Relationship Id="rId746" Type="http://schemas.openxmlformats.org/officeDocument/2006/relationships/slide" Target="slides/slide744.xml"/><Relationship Id="rId178" Type="http://schemas.openxmlformats.org/officeDocument/2006/relationships/slide" Target="slides/slide176.xml"/><Relationship Id="rId301" Type="http://schemas.openxmlformats.org/officeDocument/2006/relationships/slide" Target="slides/slide299.xml"/><Relationship Id="rId82" Type="http://schemas.openxmlformats.org/officeDocument/2006/relationships/slide" Target="slides/slide80.xml"/><Relationship Id="rId385" Type="http://schemas.openxmlformats.org/officeDocument/2006/relationships/slide" Target="slides/slide383.xml"/><Relationship Id="rId592" Type="http://schemas.openxmlformats.org/officeDocument/2006/relationships/slide" Target="slides/slide590.xml"/><Relationship Id="rId606" Type="http://schemas.openxmlformats.org/officeDocument/2006/relationships/slide" Target="slides/slide604.xml"/><Relationship Id="rId245" Type="http://schemas.openxmlformats.org/officeDocument/2006/relationships/slide" Target="slides/slide243.xml"/><Relationship Id="rId452" Type="http://schemas.openxmlformats.org/officeDocument/2006/relationships/slide" Target="slides/slide450.xml"/><Relationship Id="rId105" Type="http://schemas.openxmlformats.org/officeDocument/2006/relationships/slide" Target="slides/slide103.xml"/><Relationship Id="rId312" Type="http://schemas.openxmlformats.org/officeDocument/2006/relationships/slide" Target="slides/slide310.xml"/><Relationship Id="rId757" Type="http://schemas.openxmlformats.org/officeDocument/2006/relationships/slide" Target="slides/slide755.xml"/><Relationship Id="rId93" Type="http://schemas.openxmlformats.org/officeDocument/2006/relationships/slide" Target="slides/slide91.xml"/><Relationship Id="rId189" Type="http://schemas.openxmlformats.org/officeDocument/2006/relationships/slide" Target="slides/slide187.xml"/><Relationship Id="rId396" Type="http://schemas.openxmlformats.org/officeDocument/2006/relationships/slide" Target="slides/slide394.xml"/><Relationship Id="rId617" Type="http://schemas.openxmlformats.org/officeDocument/2006/relationships/slide" Target="slides/slide615.xml"/><Relationship Id="rId256" Type="http://schemas.openxmlformats.org/officeDocument/2006/relationships/slide" Target="slides/slide254.xml"/><Relationship Id="rId463" Type="http://schemas.openxmlformats.org/officeDocument/2006/relationships/slide" Target="slides/slide461.xml"/><Relationship Id="rId670" Type="http://schemas.openxmlformats.org/officeDocument/2006/relationships/slide" Target="slides/slide668.xml"/><Relationship Id="rId116" Type="http://schemas.openxmlformats.org/officeDocument/2006/relationships/slide" Target="slides/slide114.xml"/><Relationship Id="rId323" Type="http://schemas.openxmlformats.org/officeDocument/2006/relationships/slide" Target="slides/slide321.xml"/><Relationship Id="rId530" Type="http://schemas.openxmlformats.org/officeDocument/2006/relationships/slide" Target="slides/slide528.xml"/><Relationship Id="rId768" Type="http://schemas.openxmlformats.org/officeDocument/2006/relationships/slide" Target="slides/slide766.xml"/><Relationship Id="rId20" Type="http://schemas.openxmlformats.org/officeDocument/2006/relationships/slide" Target="slides/slide18.xml"/><Relationship Id="rId628" Type="http://schemas.openxmlformats.org/officeDocument/2006/relationships/slide" Target="slides/slide626.xml"/><Relationship Id="rId267" Type="http://schemas.openxmlformats.org/officeDocument/2006/relationships/slide" Target="slides/slide265.xml"/><Relationship Id="rId474" Type="http://schemas.openxmlformats.org/officeDocument/2006/relationships/slide" Target="slides/slide472.xml"/><Relationship Id="rId127" Type="http://schemas.openxmlformats.org/officeDocument/2006/relationships/slide" Target="slides/slide125.xml"/><Relationship Id="rId681" Type="http://schemas.openxmlformats.org/officeDocument/2006/relationships/slide" Target="slides/slide679.xml"/><Relationship Id="rId779" Type="http://schemas.openxmlformats.org/officeDocument/2006/relationships/slide" Target="slides/slide777.xml"/><Relationship Id="rId31" Type="http://schemas.openxmlformats.org/officeDocument/2006/relationships/slide" Target="slides/slide29.xml"/><Relationship Id="rId334" Type="http://schemas.openxmlformats.org/officeDocument/2006/relationships/slide" Target="slides/slide332.xml"/><Relationship Id="rId541" Type="http://schemas.openxmlformats.org/officeDocument/2006/relationships/slide" Target="slides/slide539.xml"/><Relationship Id="rId639" Type="http://schemas.openxmlformats.org/officeDocument/2006/relationships/slide" Target="slides/slide637.xml"/><Relationship Id="rId180" Type="http://schemas.openxmlformats.org/officeDocument/2006/relationships/slide" Target="slides/slide178.xml"/><Relationship Id="rId278" Type="http://schemas.openxmlformats.org/officeDocument/2006/relationships/slide" Target="slides/slide276.xml"/><Relationship Id="rId401" Type="http://schemas.openxmlformats.org/officeDocument/2006/relationships/slide" Target="slides/slide399.xml"/><Relationship Id="rId485" Type="http://schemas.openxmlformats.org/officeDocument/2006/relationships/slide" Target="slides/slide483.xml"/><Relationship Id="rId692" Type="http://schemas.openxmlformats.org/officeDocument/2006/relationships/slide" Target="slides/slide690.xml"/><Relationship Id="rId706" Type="http://schemas.openxmlformats.org/officeDocument/2006/relationships/slide" Target="slides/slide704.xml"/><Relationship Id="rId42" Type="http://schemas.openxmlformats.org/officeDocument/2006/relationships/slide" Target="slides/slide40.xml"/><Relationship Id="rId138" Type="http://schemas.openxmlformats.org/officeDocument/2006/relationships/slide" Target="slides/slide136.xml"/><Relationship Id="rId345" Type="http://schemas.openxmlformats.org/officeDocument/2006/relationships/slide" Target="slides/slide343.xml"/><Relationship Id="rId552" Type="http://schemas.openxmlformats.org/officeDocument/2006/relationships/slide" Target="slides/slide550.xml"/><Relationship Id="rId191" Type="http://schemas.openxmlformats.org/officeDocument/2006/relationships/slide" Target="slides/slide189.xml"/><Relationship Id="rId205" Type="http://schemas.openxmlformats.org/officeDocument/2006/relationships/slide" Target="slides/slide203.xml"/><Relationship Id="rId412" Type="http://schemas.openxmlformats.org/officeDocument/2006/relationships/slide" Target="slides/slide410.xml"/><Relationship Id="rId289" Type="http://schemas.openxmlformats.org/officeDocument/2006/relationships/slide" Target="slides/slide287.xml"/><Relationship Id="rId496" Type="http://schemas.openxmlformats.org/officeDocument/2006/relationships/slide" Target="slides/slide494.xml"/><Relationship Id="rId717" Type="http://schemas.openxmlformats.org/officeDocument/2006/relationships/slide" Target="slides/slide715.xml"/><Relationship Id="rId53" Type="http://schemas.openxmlformats.org/officeDocument/2006/relationships/slide" Target="slides/slide51.xml"/><Relationship Id="rId149" Type="http://schemas.openxmlformats.org/officeDocument/2006/relationships/slide" Target="slides/slide147.xml"/><Relationship Id="rId356" Type="http://schemas.openxmlformats.org/officeDocument/2006/relationships/slide" Target="slides/slide354.xml"/><Relationship Id="rId563" Type="http://schemas.openxmlformats.org/officeDocument/2006/relationships/slide" Target="slides/slide561.xml"/><Relationship Id="rId770" Type="http://schemas.openxmlformats.org/officeDocument/2006/relationships/slide" Target="slides/slide768.xml"/><Relationship Id="rId216" Type="http://schemas.openxmlformats.org/officeDocument/2006/relationships/slide" Target="slides/slide214.xml"/><Relationship Id="rId423" Type="http://schemas.openxmlformats.org/officeDocument/2006/relationships/slide" Target="slides/slide421.xml"/><Relationship Id="rId630" Type="http://schemas.openxmlformats.org/officeDocument/2006/relationships/slide" Target="slides/slide628.xml"/><Relationship Id="rId728" Type="http://schemas.openxmlformats.org/officeDocument/2006/relationships/slide" Target="slides/slide726.xml"/><Relationship Id="rId64" Type="http://schemas.openxmlformats.org/officeDocument/2006/relationships/slide" Target="slides/slide62.xml"/><Relationship Id="rId367" Type="http://schemas.openxmlformats.org/officeDocument/2006/relationships/slide" Target="slides/slide365.xml"/><Relationship Id="rId574" Type="http://schemas.openxmlformats.org/officeDocument/2006/relationships/slide" Target="slides/slide572.xml"/><Relationship Id="rId227" Type="http://schemas.openxmlformats.org/officeDocument/2006/relationships/slide" Target="slides/slide225.xml"/><Relationship Id="rId781" Type="http://schemas.openxmlformats.org/officeDocument/2006/relationships/slide" Target="slides/slide779.xml"/><Relationship Id="rId434" Type="http://schemas.openxmlformats.org/officeDocument/2006/relationships/slide" Target="slides/slide432.xml"/><Relationship Id="rId641" Type="http://schemas.openxmlformats.org/officeDocument/2006/relationships/slide" Target="slides/slide639.xml"/><Relationship Id="rId739" Type="http://schemas.openxmlformats.org/officeDocument/2006/relationships/slide" Target="slides/slide737.xml"/><Relationship Id="rId33" Type="http://schemas.openxmlformats.org/officeDocument/2006/relationships/slide" Target="slides/slide31.xml"/><Relationship Id="rId129" Type="http://schemas.openxmlformats.org/officeDocument/2006/relationships/slide" Target="slides/slide127.xml"/><Relationship Id="rId280" Type="http://schemas.openxmlformats.org/officeDocument/2006/relationships/slide" Target="slides/slide278.xml"/><Relationship Id="rId336" Type="http://schemas.openxmlformats.org/officeDocument/2006/relationships/slide" Target="slides/slide334.xml"/><Relationship Id="rId501" Type="http://schemas.openxmlformats.org/officeDocument/2006/relationships/slide" Target="slides/slide499.xml"/><Relationship Id="rId543" Type="http://schemas.openxmlformats.org/officeDocument/2006/relationships/slide" Target="slides/slide541.xml"/><Relationship Id="rId75" Type="http://schemas.openxmlformats.org/officeDocument/2006/relationships/slide" Target="slides/slide73.xml"/><Relationship Id="rId140" Type="http://schemas.openxmlformats.org/officeDocument/2006/relationships/slide" Target="slides/slide138.xml"/><Relationship Id="rId182" Type="http://schemas.openxmlformats.org/officeDocument/2006/relationships/slide" Target="slides/slide180.xml"/><Relationship Id="rId378" Type="http://schemas.openxmlformats.org/officeDocument/2006/relationships/slide" Target="slides/slide376.xml"/><Relationship Id="rId403" Type="http://schemas.openxmlformats.org/officeDocument/2006/relationships/slide" Target="slides/slide401.xml"/><Relationship Id="rId585" Type="http://schemas.openxmlformats.org/officeDocument/2006/relationships/slide" Target="slides/slide583.xml"/><Relationship Id="rId750" Type="http://schemas.openxmlformats.org/officeDocument/2006/relationships/slide" Target="slides/slide748.xml"/><Relationship Id="rId792" Type="http://schemas.openxmlformats.org/officeDocument/2006/relationships/font" Target="fonts/font2.fntdata"/><Relationship Id="rId806" Type="http://schemas.openxmlformats.org/officeDocument/2006/relationships/tableStyles" Target="tableStyles.xml"/><Relationship Id="rId6" Type="http://schemas.openxmlformats.org/officeDocument/2006/relationships/slide" Target="slides/slide4.xml"/><Relationship Id="rId238" Type="http://schemas.openxmlformats.org/officeDocument/2006/relationships/slide" Target="slides/slide236.xml"/><Relationship Id="rId445" Type="http://schemas.openxmlformats.org/officeDocument/2006/relationships/slide" Target="slides/slide443.xml"/><Relationship Id="rId487" Type="http://schemas.openxmlformats.org/officeDocument/2006/relationships/slide" Target="slides/slide485.xml"/><Relationship Id="rId610" Type="http://schemas.openxmlformats.org/officeDocument/2006/relationships/slide" Target="slides/slide608.xml"/><Relationship Id="rId652" Type="http://schemas.openxmlformats.org/officeDocument/2006/relationships/slide" Target="slides/slide650.xml"/><Relationship Id="rId694" Type="http://schemas.openxmlformats.org/officeDocument/2006/relationships/slide" Target="slides/slide692.xml"/><Relationship Id="rId708" Type="http://schemas.openxmlformats.org/officeDocument/2006/relationships/slide" Target="slides/slide706.xml"/><Relationship Id="rId291" Type="http://schemas.openxmlformats.org/officeDocument/2006/relationships/slide" Target="slides/slide289.xml"/><Relationship Id="rId305" Type="http://schemas.openxmlformats.org/officeDocument/2006/relationships/slide" Target="slides/slide303.xml"/><Relationship Id="rId347" Type="http://schemas.openxmlformats.org/officeDocument/2006/relationships/slide" Target="slides/slide345.xml"/><Relationship Id="rId512" Type="http://schemas.openxmlformats.org/officeDocument/2006/relationships/slide" Target="slides/slide510.xml"/><Relationship Id="rId44" Type="http://schemas.openxmlformats.org/officeDocument/2006/relationships/slide" Target="slides/slide42.xml"/><Relationship Id="rId86" Type="http://schemas.openxmlformats.org/officeDocument/2006/relationships/slide" Target="slides/slide84.xml"/><Relationship Id="rId151" Type="http://schemas.openxmlformats.org/officeDocument/2006/relationships/slide" Target="slides/slide149.xml"/><Relationship Id="rId389" Type="http://schemas.openxmlformats.org/officeDocument/2006/relationships/slide" Target="slides/slide387.xml"/><Relationship Id="rId554" Type="http://schemas.openxmlformats.org/officeDocument/2006/relationships/slide" Target="slides/slide552.xml"/><Relationship Id="rId596" Type="http://schemas.openxmlformats.org/officeDocument/2006/relationships/slide" Target="slides/slide594.xml"/><Relationship Id="rId761" Type="http://schemas.openxmlformats.org/officeDocument/2006/relationships/slide" Target="slides/slide759.xml"/><Relationship Id="rId193" Type="http://schemas.openxmlformats.org/officeDocument/2006/relationships/slide" Target="slides/slide191.xml"/><Relationship Id="rId207" Type="http://schemas.openxmlformats.org/officeDocument/2006/relationships/slide" Target="slides/slide205.xml"/><Relationship Id="rId249" Type="http://schemas.openxmlformats.org/officeDocument/2006/relationships/slide" Target="slides/slide247.xml"/><Relationship Id="rId414" Type="http://schemas.openxmlformats.org/officeDocument/2006/relationships/slide" Target="slides/slide412.xml"/><Relationship Id="rId456" Type="http://schemas.openxmlformats.org/officeDocument/2006/relationships/slide" Target="slides/slide454.xml"/><Relationship Id="rId498" Type="http://schemas.openxmlformats.org/officeDocument/2006/relationships/slide" Target="slides/slide496.xml"/><Relationship Id="rId621" Type="http://schemas.openxmlformats.org/officeDocument/2006/relationships/slide" Target="slides/slide619.xml"/><Relationship Id="rId663" Type="http://schemas.openxmlformats.org/officeDocument/2006/relationships/slide" Target="slides/slide661.xml"/><Relationship Id="rId13" Type="http://schemas.openxmlformats.org/officeDocument/2006/relationships/slide" Target="slides/slide11.xml"/><Relationship Id="rId109" Type="http://schemas.openxmlformats.org/officeDocument/2006/relationships/slide" Target="slides/slide107.xml"/><Relationship Id="rId260" Type="http://schemas.openxmlformats.org/officeDocument/2006/relationships/slide" Target="slides/slide258.xml"/><Relationship Id="rId316" Type="http://schemas.openxmlformats.org/officeDocument/2006/relationships/slide" Target="slides/slide314.xml"/><Relationship Id="rId523" Type="http://schemas.openxmlformats.org/officeDocument/2006/relationships/slide" Target="slides/slide521.xml"/><Relationship Id="rId719" Type="http://schemas.openxmlformats.org/officeDocument/2006/relationships/slide" Target="slides/slide717.xml"/><Relationship Id="rId55" Type="http://schemas.openxmlformats.org/officeDocument/2006/relationships/slide" Target="slides/slide53.xml"/><Relationship Id="rId97" Type="http://schemas.openxmlformats.org/officeDocument/2006/relationships/slide" Target="slides/slide95.xml"/><Relationship Id="rId120" Type="http://schemas.openxmlformats.org/officeDocument/2006/relationships/slide" Target="slides/slide118.xml"/><Relationship Id="rId358" Type="http://schemas.openxmlformats.org/officeDocument/2006/relationships/slide" Target="slides/slide356.xml"/><Relationship Id="rId565" Type="http://schemas.openxmlformats.org/officeDocument/2006/relationships/slide" Target="slides/slide563.xml"/><Relationship Id="rId730" Type="http://schemas.openxmlformats.org/officeDocument/2006/relationships/slide" Target="slides/slide728.xml"/><Relationship Id="rId772" Type="http://schemas.openxmlformats.org/officeDocument/2006/relationships/slide" Target="slides/slide770.xml"/><Relationship Id="rId162" Type="http://schemas.openxmlformats.org/officeDocument/2006/relationships/slide" Target="slides/slide160.xml"/><Relationship Id="rId218" Type="http://schemas.openxmlformats.org/officeDocument/2006/relationships/slide" Target="slides/slide216.xml"/><Relationship Id="rId425" Type="http://schemas.openxmlformats.org/officeDocument/2006/relationships/slide" Target="slides/slide423.xml"/><Relationship Id="rId467" Type="http://schemas.openxmlformats.org/officeDocument/2006/relationships/slide" Target="slides/slide465.xml"/><Relationship Id="rId632" Type="http://schemas.openxmlformats.org/officeDocument/2006/relationships/slide" Target="slides/slide630.xml"/><Relationship Id="rId271" Type="http://schemas.openxmlformats.org/officeDocument/2006/relationships/slide" Target="slides/slide269.xml"/><Relationship Id="rId674" Type="http://schemas.openxmlformats.org/officeDocument/2006/relationships/slide" Target="slides/slide672.xml"/><Relationship Id="rId24" Type="http://schemas.openxmlformats.org/officeDocument/2006/relationships/slide" Target="slides/slide22.xml"/><Relationship Id="rId66" Type="http://schemas.openxmlformats.org/officeDocument/2006/relationships/slide" Target="slides/slide64.xml"/><Relationship Id="rId131" Type="http://schemas.openxmlformats.org/officeDocument/2006/relationships/slide" Target="slides/slide129.xml"/><Relationship Id="rId327" Type="http://schemas.openxmlformats.org/officeDocument/2006/relationships/slide" Target="slides/slide325.xml"/><Relationship Id="rId369" Type="http://schemas.openxmlformats.org/officeDocument/2006/relationships/slide" Target="slides/slide367.xml"/><Relationship Id="rId534" Type="http://schemas.openxmlformats.org/officeDocument/2006/relationships/slide" Target="slides/slide532.xml"/><Relationship Id="rId576" Type="http://schemas.openxmlformats.org/officeDocument/2006/relationships/slide" Target="slides/slide574.xml"/><Relationship Id="rId741" Type="http://schemas.openxmlformats.org/officeDocument/2006/relationships/slide" Target="slides/slide739.xml"/><Relationship Id="rId783" Type="http://schemas.openxmlformats.org/officeDocument/2006/relationships/slide" Target="slides/slide781.xml"/><Relationship Id="rId173" Type="http://schemas.openxmlformats.org/officeDocument/2006/relationships/slide" Target="slides/slide171.xml"/><Relationship Id="rId229" Type="http://schemas.openxmlformats.org/officeDocument/2006/relationships/slide" Target="slides/slide227.xml"/><Relationship Id="rId380" Type="http://schemas.openxmlformats.org/officeDocument/2006/relationships/slide" Target="slides/slide378.xml"/><Relationship Id="rId436" Type="http://schemas.openxmlformats.org/officeDocument/2006/relationships/slide" Target="slides/slide434.xml"/><Relationship Id="rId601" Type="http://schemas.openxmlformats.org/officeDocument/2006/relationships/slide" Target="slides/slide599.xml"/><Relationship Id="rId643" Type="http://schemas.openxmlformats.org/officeDocument/2006/relationships/slide" Target="slides/slide641.xml"/><Relationship Id="rId240" Type="http://schemas.openxmlformats.org/officeDocument/2006/relationships/slide" Target="slides/slide238.xml"/><Relationship Id="rId478" Type="http://schemas.openxmlformats.org/officeDocument/2006/relationships/slide" Target="slides/slide476.xml"/><Relationship Id="rId685" Type="http://schemas.openxmlformats.org/officeDocument/2006/relationships/slide" Target="slides/slide683.xml"/><Relationship Id="rId35" Type="http://schemas.openxmlformats.org/officeDocument/2006/relationships/slide" Target="slides/slide33.xml"/><Relationship Id="rId77" Type="http://schemas.openxmlformats.org/officeDocument/2006/relationships/slide" Target="slides/slide75.xml"/><Relationship Id="rId100" Type="http://schemas.openxmlformats.org/officeDocument/2006/relationships/slide" Target="slides/slide98.xml"/><Relationship Id="rId282" Type="http://schemas.openxmlformats.org/officeDocument/2006/relationships/slide" Target="slides/slide280.xml"/><Relationship Id="rId338" Type="http://schemas.openxmlformats.org/officeDocument/2006/relationships/slide" Target="slides/slide336.xml"/><Relationship Id="rId503" Type="http://schemas.openxmlformats.org/officeDocument/2006/relationships/slide" Target="slides/slide501.xml"/><Relationship Id="rId545" Type="http://schemas.openxmlformats.org/officeDocument/2006/relationships/slide" Target="slides/slide543.xml"/><Relationship Id="rId587" Type="http://schemas.openxmlformats.org/officeDocument/2006/relationships/slide" Target="slides/slide585.xml"/><Relationship Id="rId710" Type="http://schemas.openxmlformats.org/officeDocument/2006/relationships/slide" Target="slides/slide708.xml"/><Relationship Id="rId752" Type="http://schemas.openxmlformats.org/officeDocument/2006/relationships/slide" Target="slides/slide750.xml"/><Relationship Id="rId8" Type="http://schemas.openxmlformats.org/officeDocument/2006/relationships/slide" Target="slides/slide6.xml"/><Relationship Id="rId142" Type="http://schemas.openxmlformats.org/officeDocument/2006/relationships/slide" Target="slides/slide140.xml"/><Relationship Id="rId184" Type="http://schemas.openxmlformats.org/officeDocument/2006/relationships/slide" Target="slides/slide182.xml"/><Relationship Id="rId391" Type="http://schemas.openxmlformats.org/officeDocument/2006/relationships/slide" Target="slides/slide389.xml"/><Relationship Id="rId405" Type="http://schemas.openxmlformats.org/officeDocument/2006/relationships/slide" Target="slides/slide403.xml"/><Relationship Id="rId447" Type="http://schemas.openxmlformats.org/officeDocument/2006/relationships/slide" Target="slides/slide445.xml"/><Relationship Id="rId612" Type="http://schemas.openxmlformats.org/officeDocument/2006/relationships/slide" Target="slides/slide610.xml"/><Relationship Id="rId794" Type="http://schemas.openxmlformats.org/officeDocument/2006/relationships/font" Target="fonts/font4.fntdata"/><Relationship Id="rId251" Type="http://schemas.openxmlformats.org/officeDocument/2006/relationships/slide" Target="slides/slide249.xml"/><Relationship Id="rId489" Type="http://schemas.openxmlformats.org/officeDocument/2006/relationships/slide" Target="slides/slide487.xml"/><Relationship Id="rId654" Type="http://schemas.openxmlformats.org/officeDocument/2006/relationships/slide" Target="slides/slide652.xml"/><Relationship Id="rId696" Type="http://schemas.openxmlformats.org/officeDocument/2006/relationships/slide" Target="slides/slide694.xml"/><Relationship Id="rId46" Type="http://schemas.openxmlformats.org/officeDocument/2006/relationships/slide" Target="slides/slide44.xml"/><Relationship Id="rId293" Type="http://schemas.openxmlformats.org/officeDocument/2006/relationships/slide" Target="slides/slide291.xml"/><Relationship Id="rId307" Type="http://schemas.openxmlformats.org/officeDocument/2006/relationships/slide" Target="slides/slide305.xml"/><Relationship Id="rId349" Type="http://schemas.openxmlformats.org/officeDocument/2006/relationships/slide" Target="slides/slide347.xml"/><Relationship Id="rId514" Type="http://schemas.openxmlformats.org/officeDocument/2006/relationships/slide" Target="slides/slide512.xml"/><Relationship Id="rId556" Type="http://schemas.openxmlformats.org/officeDocument/2006/relationships/slide" Target="slides/slide554.xml"/><Relationship Id="rId721" Type="http://schemas.openxmlformats.org/officeDocument/2006/relationships/slide" Target="slides/slide719.xml"/><Relationship Id="rId763" Type="http://schemas.openxmlformats.org/officeDocument/2006/relationships/slide" Target="slides/slide761.xml"/><Relationship Id="rId88" Type="http://schemas.openxmlformats.org/officeDocument/2006/relationships/slide" Target="slides/slide86.xml"/><Relationship Id="rId111" Type="http://schemas.openxmlformats.org/officeDocument/2006/relationships/slide" Target="slides/slide109.xml"/><Relationship Id="rId153" Type="http://schemas.openxmlformats.org/officeDocument/2006/relationships/slide" Target="slides/slide151.xml"/><Relationship Id="rId195" Type="http://schemas.openxmlformats.org/officeDocument/2006/relationships/slide" Target="slides/slide193.xml"/><Relationship Id="rId209" Type="http://schemas.openxmlformats.org/officeDocument/2006/relationships/slide" Target="slides/slide207.xml"/><Relationship Id="rId360" Type="http://schemas.openxmlformats.org/officeDocument/2006/relationships/slide" Target="slides/slide358.xml"/><Relationship Id="rId416" Type="http://schemas.openxmlformats.org/officeDocument/2006/relationships/slide" Target="slides/slide414.xml"/><Relationship Id="rId598" Type="http://schemas.openxmlformats.org/officeDocument/2006/relationships/slide" Target="slides/slide596.xml"/><Relationship Id="rId220" Type="http://schemas.openxmlformats.org/officeDocument/2006/relationships/slide" Target="slides/slide218.xml"/><Relationship Id="rId458" Type="http://schemas.openxmlformats.org/officeDocument/2006/relationships/slide" Target="slides/slide456.xml"/><Relationship Id="rId623" Type="http://schemas.openxmlformats.org/officeDocument/2006/relationships/slide" Target="slides/slide621.xml"/><Relationship Id="rId665" Type="http://schemas.openxmlformats.org/officeDocument/2006/relationships/slide" Target="slides/slide663.xml"/><Relationship Id="rId15" Type="http://schemas.openxmlformats.org/officeDocument/2006/relationships/slide" Target="slides/slide13.xml"/><Relationship Id="rId57" Type="http://schemas.openxmlformats.org/officeDocument/2006/relationships/slide" Target="slides/slide55.xml"/><Relationship Id="rId262" Type="http://schemas.openxmlformats.org/officeDocument/2006/relationships/slide" Target="slides/slide260.xml"/><Relationship Id="rId318" Type="http://schemas.openxmlformats.org/officeDocument/2006/relationships/slide" Target="slides/slide316.xml"/><Relationship Id="rId525" Type="http://schemas.openxmlformats.org/officeDocument/2006/relationships/slide" Target="slides/slide523.xml"/><Relationship Id="rId567" Type="http://schemas.openxmlformats.org/officeDocument/2006/relationships/slide" Target="slides/slide565.xml"/><Relationship Id="rId732" Type="http://schemas.openxmlformats.org/officeDocument/2006/relationships/slide" Target="slides/slide730.xml"/><Relationship Id="rId99" Type="http://schemas.openxmlformats.org/officeDocument/2006/relationships/slide" Target="slides/slide97.xml"/><Relationship Id="rId122" Type="http://schemas.openxmlformats.org/officeDocument/2006/relationships/slide" Target="slides/slide120.xml"/><Relationship Id="rId164" Type="http://schemas.openxmlformats.org/officeDocument/2006/relationships/slide" Target="slides/slide162.xml"/><Relationship Id="rId371" Type="http://schemas.openxmlformats.org/officeDocument/2006/relationships/slide" Target="slides/slide369.xml"/><Relationship Id="rId774" Type="http://schemas.openxmlformats.org/officeDocument/2006/relationships/slide" Target="slides/slide772.xml"/><Relationship Id="rId427" Type="http://schemas.openxmlformats.org/officeDocument/2006/relationships/slide" Target="slides/slide425.xml"/><Relationship Id="rId469" Type="http://schemas.openxmlformats.org/officeDocument/2006/relationships/slide" Target="slides/slide467.xml"/><Relationship Id="rId634" Type="http://schemas.openxmlformats.org/officeDocument/2006/relationships/slide" Target="slides/slide632.xml"/><Relationship Id="rId676" Type="http://schemas.openxmlformats.org/officeDocument/2006/relationships/slide" Target="slides/slide674.xml"/><Relationship Id="rId26" Type="http://schemas.openxmlformats.org/officeDocument/2006/relationships/slide" Target="slides/slide24.xml"/><Relationship Id="rId231" Type="http://schemas.openxmlformats.org/officeDocument/2006/relationships/slide" Target="slides/slide229.xml"/><Relationship Id="rId273" Type="http://schemas.openxmlformats.org/officeDocument/2006/relationships/slide" Target="slides/slide271.xml"/><Relationship Id="rId329" Type="http://schemas.openxmlformats.org/officeDocument/2006/relationships/slide" Target="slides/slide327.xml"/><Relationship Id="rId480" Type="http://schemas.openxmlformats.org/officeDocument/2006/relationships/slide" Target="slides/slide478.xml"/><Relationship Id="rId536" Type="http://schemas.openxmlformats.org/officeDocument/2006/relationships/slide" Target="slides/slide534.xml"/><Relationship Id="rId701" Type="http://schemas.openxmlformats.org/officeDocument/2006/relationships/slide" Target="slides/slide699.xml"/><Relationship Id="rId68" Type="http://schemas.openxmlformats.org/officeDocument/2006/relationships/slide" Target="slides/slide66.xml"/><Relationship Id="rId133" Type="http://schemas.openxmlformats.org/officeDocument/2006/relationships/slide" Target="slides/slide131.xml"/><Relationship Id="rId175" Type="http://schemas.openxmlformats.org/officeDocument/2006/relationships/slide" Target="slides/slide173.xml"/><Relationship Id="rId340" Type="http://schemas.openxmlformats.org/officeDocument/2006/relationships/slide" Target="slides/slide338.xml"/><Relationship Id="rId578" Type="http://schemas.openxmlformats.org/officeDocument/2006/relationships/slide" Target="slides/slide576.xml"/><Relationship Id="rId743" Type="http://schemas.openxmlformats.org/officeDocument/2006/relationships/slide" Target="slides/slide741.xml"/><Relationship Id="rId785" Type="http://schemas.openxmlformats.org/officeDocument/2006/relationships/slide" Target="slides/slide783.xml"/><Relationship Id="rId200" Type="http://schemas.openxmlformats.org/officeDocument/2006/relationships/slide" Target="slides/slide198.xml"/><Relationship Id="rId382" Type="http://schemas.openxmlformats.org/officeDocument/2006/relationships/slide" Target="slides/slide380.xml"/><Relationship Id="rId438" Type="http://schemas.openxmlformats.org/officeDocument/2006/relationships/slide" Target="slides/slide436.xml"/><Relationship Id="rId603" Type="http://schemas.openxmlformats.org/officeDocument/2006/relationships/slide" Target="slides/slide601.xml"/><Relationship Id="rId645" Type="http://schemas.openxmlformats.org/officeDocument/2006/relationships/slide" Target="slides/slide643.xml"/><Relationship Id="rId687" Type="http://schemas.openxmlformats.org/officeDocument/2006/relationships/slide" Target="slides/slide685.xml"/><Relationship Id="rId242" Type="http://schemas.openxmlformats.org/officeDocument/2006/relationships/slide" Target="slides/slide240.xml"/><Relationship Id="rId284" Type="http://schemas.openxmlformats.org/officeDocument/2006/relationships/slide" Target="slides/slide282.xml"/><Relationship Id="rId491" Type="http://schemas.openxmlformats.org/officeDocument/2006/relationships/slide" Target="slides/slide489.xml"/><Relationship Id="rId505" Type="http://schemas.openxmlformats.org/officeDocument/2006/relationships/slide" Target="slides/slide503.xml"/><Relationship Id="rId712" Type="http://schemas.openxmlformats.org/officeDocument/2006/relationships/slide" Target="slides/slide710.xml"/><Relationship Id="rId37" Type="http://schemas.openxmlformats.org/officeDocument/2006/relationships/slide" Target="slides/slide35.xml"/><Relationship Id="rId79" Type="http://schemas.openxmlformats.org/officeDocument/2006/relationships/slide" Target="slides/slide77.xml"/><Relationship Id="rId102" Type="http://schemas.openxmlformats.org/officeDocument/2006/relationships/slide" Target="slides/slide100.xml"/><Relationship Id="rId144" Type="http://schemas.openxmlformats.org/officeDocument/2006/relationships/slide" Target="slides/slide142.xml"/><Relationship Id="rId547" Type="http://schemas.openxmlformats.org/officeDocument/2006/relationships/slide" Target="slides/slide545.xml"/><Relationship Id="rId589" Type="http://schemas.openxmlformats.org/officeDocument/2006/relationships/slide" Target="slides/slide587.xml"/><Relationship Id="rId754" Type="http://schemas.openxmlformats.org/officeDocument/2006/relationships/slide" Target="slides/slide752.xml"/><Relationship Id="rId796" Type="http://schemas.openxmlformats.org/officeDocument/2006/relationships/font" Target="fonts/font6.fntdata"/><Relationship Id="rId90" Type="http://schemas.openxmlformats.org/officeDocument/2006/relationships/slide" Target="slides/slide88.xml"/><Relationship Id="rId186" Type="http://schemas.openxmlformats.org/officeDocument/2006/relationships/slide" Target="slides/slide184.xml"/><Relationship Id="rId351" Type="http://schemas.openxmlformats.org/officeDocument/2006/relationships/slide" Target="slides/slide349.xml"/><Relationship Id="rId393" Type="http://schemas.openxmlformats.org/officeDocument/2006/relationships/slide" Target="slides/slide391.xml"/><Relationship Id="rId407" Type="http://schemas.openxmlformats.org/officeDocument/2006/relationships/slide" Target="slides/slide405.xml"/><Relationship Id="rId449" Type="http://schemas.openxmlformats.org/officeDocument/2006/relationships/slide" Target="slides/slide447.xml"/><Relationship Id="rId614" Type="http://schemas.openxmlformats.org/officeDocument/2006/relationships/slide" Target="slides/slide612.xml"/><Relationship Id="rId656" Type="http://schemas.openxmlformats.org/officeDocument/2006/relationships/slide" Target="slides/slide654.xml"/><Relationship Id="rId211" Type="http://schemas.openxmlformats.org/officeDocument/2006/relationships/slide" Target="slides/slide209.xml"/><Relationship Id="rId253" Type="http://schemas.openxmlformats.org/officeDocument/2006/relationships/slide" Target="slides/slide251.xml"/><Relationship Id="rId295" Type="http://schemas.openxmlformats.org/officeDocument/2006/relationships/slide" Target="slides/slide293.xml"/><Relationship Id="rId309" Type="http://schemas.openxmlformats.org/officeDocument/2006/relationships/slide" Target="slides/slide307.xml"/><Relationship Id="rId460" Type="http://schemas.openxmlformats.org/officeDocument/2006/relationships/slide" Target="slides/slide458.xml"/><Relationship Id="rId516" Type="http://schemas.openxmlformats.org/officeDocument/2006/relationships/slide" Target="slides/slide514.xml"/><Relationship Id="rId698" Type="http://schemas.openxmlformats.org/officeDocument/2006/relationships/slide" Target="slides/slide696.xml"/><Relationship Id="rId48" Type="http://schemas.openxmlformats.org/officeDocument/2006/relationships/slide" Target="slides/slide46.xml"/><Relationship Id="rId113" Type="http://schemas.openxmlformats.org/officeDocument/2006/relationships/slide" Target="slides/slide111.xml"/><Relationship Id="rId320" Type="http://schemas.openxmlformats.org/officeDocument/2006/relationships/slide" Target="slides/slide318.xml"/><Relationship Id="rId558" Type="http://schemas.openxmlformats.org/officeDocument/2006/relationships/slide" Target="slides/slide556.xml"/><Relationship Id="rId723" Type="http://schemas.openxmlformats.org/officeDocument/2006/relationships/slide" Target="slides/slide721.xml"/><Relationship Id="rId765" Type="http://schemas.openxmlformats.org/officeDocument/2006/relationships/slide" Target="slides/slide763.xml"/><Relationship Id="rId155" Type="http://schemas.openxmlformats.org/officeDocument/2006/relationships/slide" Target="slides/slide153.xml"/><Relationship Id="rId197" Type="http://schemas.openxmlformats.org/officeDocument/2006/relationships/slide" Target="slides/slide195.xml"/><Relationship Id="rId362" Type="http://schemas.openxmlformats.org/officeDocument/2006/relationships/slide" Target="slides/slide360.xml"/><Relationship Id="rId418" Type="http://schemas.openxmlformats.org/officeDocument/2006/relationships/slide" Target="slides/slide416.xml"/><Relationship Id="rId625" Type="http://schemas.openxmlformats.org/officeDocument/2006/relationships/slide" Target="slides/slide623.xml"/><Relationship Id="rId222" Type="http://schemas.openxmlformats.org/officeDocument/2006/relationships/slide" Target="slides/slide220.xml"/><Relationship Id="rId264" Type="http://schemas.openxmlformats.org/officeDocument/2006/relationships/slide" Target="slides/slide262.xml"/><Relationship Id="rId471" Type="http://schemas.openxmlformats.org/officeDocument/2006/relationships/slide" Target="slides/slide469.xml"/><Relationship Id="rId667" Type="http://schemas.openxmlformats.org/officeDocument/2006/relationships/slide" Target="slides/slide665.xml"/><Relationship Id="rId17" Type="http://schemas.openxmlformats.org/officeDocument/2006/relationships/slide" Target="slides/slide15.xml"/><Relationship Id="rId59" Type="http://schemas.openxmlformats.org/officeDocument/2006/relationships/slide" Target="slides/slide57.xml"/><Relationship Id="rId124" Type="http://schemas.openxmlformats.org/officeDocument/2006/relationships/slide" Target="slides/slide122.xml"/><Relationship Id="rId527" Type="http://schemas.openxmlformats.org/officeDocument/2006/relationships/slide" Target="slides/slide525.xml"/><Relationship Id="rId569" Type="http://schemas.openxmlformats.org/officeDocument/2006/relationships/slide" Target="slides/slide567.xml"/><Relationship Id="rId734" Type="http://schemas.openxmlformats.org/officeDocument/2006/relationships/slide" Target="slides/slide732.xml"/><Relationship Id="rId776" Type="http://schemas.openxmlformats.org/officeDocument/2006/relationships/slide" Target="slides/slide774.xml"/><Relationship Id="rId70" Type="http://schemas.openxmlformats.org/officeDocument/2006/relationships/slide" Target="slides/slide68.xml"/><Relationship Id="rId166" Type="http://schemas.openxmlformats.org/officeDocument/2006/relationships/slide" Target="slides/slide164.xml"/><Relationship Id="rId331" Type="http://schemas.openxmlformats.org/officeDocument/2006/relationships/slide" Target="slides/slide329.xml"/><Relationship Id="rId373" Type="http://schemas.openxmlformats.org/officeDocument/2006/relationships/slide" Target="slides/slide371.xml"/><Relationship Id="rId429" Type="http://schemas.openxmlformats.org/officeDocument/2006/relationships/slide" Target="slides/slide427.xml"/><Relationship Id="rId580" Type="http://schemas.openxmlformats.org/officeDocument/2006/relationships/slide" Target="slides/slide578.xml"/><Relationship Id="rId636" Type="http://schemas.openxmlformats.org/officeDocument/2006/relationships/slide" Target="slides/slide634.xml"/><Relationship Id="rId801" Type="http://schemas.openxmlformats.org/officeDocument/2006/relationships/font" Target="fonts/font11.fntdata"/><Relationship Id="rId1" Type="http://schemas.openxmlformats.org/officeDocument/2006/relationships/slideMaster" Target="slideMasters/slideMaster1.xml"/><Relationship Id="rId233" Type="http://schemas.openxmlformats.org/officeDocument/2006/relationships/slide" Target="slides/slide231.xml"/><Relationship Id="rId440" Type="http://schemas.openxmlformats.org/officeDocument/2006/relationships/slide" Target="slides/slide438.xml"/><Relationship Id="rId678" Type="http://schemas.openxmlformats.org/officeDocument/2006/relationships/slide" Target="slides/slide676.xml"/><Relationship Id="rId28" Type="http://schemas.openxmlformats.org/officeDocument/2006/relationships/slide" Target="slides/slide26.xml"/><Relationship Id="rId275" Type="http://schemas.openxmlformats.org/officeDocument/2006/relationships/slide" Target="slides/slide273.xml"/><Relationship Id="rId300" Type="http://schemas.openxmlformats.org/officeDocument/2006/relationships/slide" Target="slides/slide298.xml"/><Relationship Id="rId482" Type="http://schemas.openxmlformats.org/officeDocument/2006/relationships/slide" Target="slides/slide480.xml"/><Relationship Id="rId538" Type="http://schemas.openxmlformats.org/officeDocument/2006/relationships/slide" Target="slides/slide536.xml"/><Relationship Id="rId703" Type="http://schemas.openxmlformats.org/officeDocument/2006/relationships/slide" Target="slides/slide701.xml"/><Relationship Id="rId745" Type="http://schemas.openxmlformats.org/officeDocument/2006/relationships/slide" Target="slides/slide743.xml"/><Relationship Id="rId81" Type="http://schemas.openxmlformats.org/officeDocument/2006/relationships/slide" Target="slides/slide79.xml"/><Relationship Id="rId135" Type="http://schemas.openxmlformats.org/officeDocument/2006/relationships/slide" Target="slides/slide133.xml"/><Relationship Id="rId177" Type="http://schemas.openxmlformats.org/officeDocument/2006/relationships/slide" Target="slides/slide175.xml"/><Relationship Id="rId342" Type="http://schemas.openxmlformats.org/officeDocument/2006/relationships/slide" Target="slides/slide340.xml"/><Relationship Id="rId384" Type="http://schemas.openxmlformats.org/officeDocument/2006/relationships/slide" Target="slides/slide382.xml"/><Relationship Id="rId591" Type="http://schemas.openxmlformats.org/officeDocument/2006/relationships/slide" Target="slides/slide589.xml"/><Relationship Id="rId605" Type="http://schemas.openxmlformats.org/officeDocument/2006/relationships/slide" Target="slides/slide603.xml"/><Relationship Id="rId787" Type="http://schemas.openxmlformats.org/officeDocument/2006/relationships/slide" Target="slides/slide785.xml"/><Relationship Id="rId202" Type="http://schemas.openxmlformats.org/officeDocument/2006/relationships/slide" Target="slides/slide200.xml"/><Relationship Id="rId244" Type="http://schemas.openxmlformats.org/officeDocument/2006/relationships/slide" Target="slides/slide242.xml"/><Relationship Id="rId647" Type="http://schemas.openxmlformats.org/officeDocument/2006/relationships/slide" Target="slides/slide645.xml"/><Relationship Id="rId689" Type="http://schemas.openxmlformats.org/officeDocument/2006/relationships/slide" Target="slides/slide687.xml"/><Relationship Id="rId39" Type="http://schemas.openxmlformats.org/officeDocument/2006/relationships/slide" Target="slides/slide37.xml"/><Relationship Id="rId286" Type="http://schemas.openxmlformats.org/officeDocument/2006/relationships/slide" Target="slides/slide284.xml"/><Relationship Id="rId451" Type="http://schemas.openxmlformats.org/officeDocument/2006/relationships/slide" Target="slides/slide449.xml"/><Relationship Id="rId493" Type="http://schemas.openxmlformats.org/officeDocument/2006/relationships/slide" Target="slides/slide491.xml"/><Relationship Id="rId507" Type="http://schemas.openxmlformats.org/officeDocument/2006/relationships/slide" Target="slides/slide505.xml"/><Relationship Id="rId549" Type="http://schemas.openxmlformats.org/officeDocument/2006/relationships/slide" Target="slides/slide547.xml"/><Relationship Id="rId714" Type="http://schemas.openxmlformats.org/officeDocument/2006/relationships/slide" Target="slides/slide712.xml"/><Relationship Id="rId756" Type="http://schemas.openxmlformats.org/officeDocument/2006/relationships/slide" Target="slides/slide754.xml"/><Relationship Id="rId50" Type="http://schemas.openxmlformats.org/officeDocument/2006/relationships/slide" Target="slides/slide48.xml"/><Relationship Id="rId104" Type="http://schemas.openxmlformats.org/officeDocument/2006/relationships/slide" Target="slides/slide102.xml"/><Relationship Id="rId146" Type="http://schemas.openxmlformats.org/officeDocument/2006/relationships/slide" Target="slides/slide144.xml"/><Relationship Id="rId188" Type="http://schemas.openxmlformats.org/officeDocument/2006/relationships/slide" Target="slides/slide186.xml"/><Relationship Id="rId311" Type="http://schemas.openxmlformats.org/officeDocument/2006/relationships/slide" Target="slides/slide309.xml"/><Relationship Id="rId353" Type="http://schemas.openxmlformats.org/officeDocument/2006/relationships/slide" Target="slides/slide351.xml"/><Relationship Id="rId395" Type="http://schemas.openxmlformats.org/officeDocument/2006/relationships/slide" Target="slides/slide393.xml"/><Relationship Id="rId409" Type="http://schemas.openxmlformats.org/officeDocument/2006/relationships/slide" Target="slides/slide407.xml"/><Relationship Id="rId560" Type="http://schemas.openxmlformats.org/officeDocument/2006/relationships/slide" Target="slides/slide558.xml"/><Relationship Id="rId798" Type="http://schemas.openxmlformats.org/officeDocument/2006/relationships/font" Target="fonts/font8.fntdata"/><Relationship Id="rId92" Type="http://schemas.openxmlformats.org/officeDocument/2006/relationships/slide" Target="slides/slide90.xml"/><Relationship Id="rId213" Type="http://schemas.openxmlformats.org/officeDocument/2006/relationships/slide" Target="slides/slide211.xml"/><Relationship Id="rId420" Type="http://schemas.openxmlformats.org/officeDocument/2006/relationships/slide" Target="slides/slide418.xml"/><Relationship Id="rId616" Type="http://schemas.openxmlformats.org/officeDocument/2006/relationships/slide" Target="slides/slide614.xml"/><Relationship Id="rId658" Type="http://schemas.openxmlformats.org/officeDocument/2006/relationships/slide" Target="slides/slide656.xml"/><Relationship Id="rId255" Type="http://schemas.openxmlformats.org/officeDocument/2006/relationships/slide" Target="slides/slide253.xml"/><Relationship Id="rId297" Type="http://schemas.openxmlformats.org/officeDocument/2006/relationships/slide" Target="slides/slide295.xml"/><Relationship Id="rId462" Type="http://schemas.openxmlformats.org/officeDocument/2006/relationships/slide" Target="slides/slide460.xml"/><Relationship Id="rId518" Type="http://schemas.openxmlformats.org/officeDocument/2006/relationships/slide" Target="slides/slide516.xml"/><Relationship Id="rId725" Type="http://schemas.openxmlformats.org/officeDocument/2006/relationships/slide" Target="slides/slide723.xml"/><Relationship Id="rId115" Type="http://schemas.openxmlformats.org/officeDocument/2006/relationships/slide" Target="slides/slide113.xml"/><Relationship Id="rId157" Type="http://schemas.openxmlformats.org/officeDocument/2006/relationships/slide" Target="slides/slide155.xml"/><Relationship Id="rId322" Type="http://schemas.openxmlformats.org/officeDocument/2006/relationships/slide" Target="slides/slide320.xml"/><Relationship Id="rId364" Type="http://schemas.openxmlformats.org/officeDocument/2006/relationships/slide" Target="slides/slide362.xml"/><Relationship Id="rId767" Type="http://schemas.openxmlformats.org/officeDocument/2006/relationships/slide" Target="slides/slide765.xml"/><Relationship Id="rId61" Type="http://schemas.openxmlformats.org/officeDocument/2006/relationships/slide" Target="slides/slide59.xml"/><Relationship Id="rId199" Type="http://schemas.openxmlformats.org/officeDocument/2006/relationships/slide" Target="slides/slide197.xml"/><Relationship Id="rId571" Type="http://schemas.openxmlformats.org/officeDocument/2006/relationships/slide" Target="slides/slide569.xml"/><Relationship Id="rId627" Type="http://schemas.openxmlformats.org/officeDocument/2006/relationships/slide" Target="slides/slide625.xml"/><Relationship Id="rId669" Type="http://schemas.openxmlformats.org/officeDocument/2006/relationships/slide" Target="slides/slide667.xml"/><Relationship Id="rId19" Type="http://schemas.openxmlformats.org/officeDocument/2006/relationships/slide" Target="slides/slide17.xml"/><Relationship Id="rId224" Type="http://schemas.openxmlformats.org/officeDocument/2006/relationships/slide" Target="slides/slide222.xml"/><Relationship Id="rId266" Type="http://schemas.openxmlformats.org/officeDocument/2006/relationships/slide" Target="slides/slide264.xml"/><Relationship Id="rId431" Type="http://schemas.openxmlformats.org/officeDocument/2006/relationships/slide" Target="slides/slide429.xml"/><Relationship Id="rId473" Type="http://schemas.openxmlformats.org/officeDocument/2006/relationships/slide" Target="slides/slide471.xml"/><Relationship Id="rId529" Type="http://schemas.openxmlformats.org/officeDocument/2006/relationships/slide" Target="slides/slide527.xml"/><Relationship Id="rId680" Type="http://schemas.openxmlformats.org/officeDocument/2006/relationships/slide" Target="slides/slide678.xml"/><Relationship Id="rId736" Type="http://schemas.openxmlformats.org/officeDocument/2006/relationships/slide" Target="slides/slide734.xml"/><Relationship Id="rId30" Type="http://schemas.openxmlformats.org/officeDocument/2006/relationships/slide" Target="slides/slide28.xml"/><Relationship Id="rId126" Type="http://schemas.openxmlformats.org/officeDocument/2006/relationships/slide" Target="slides/slide124.xml"/><Relationship Id="rId168" Type="http://schemas.openxmlformats.org/officeDocument/2006/relationships/slide" Target="slides/slide166.xml"/><Relationship Id="rId333" Type="http://schemas.openxmlformats.org/officeDocument/2006/relationships/slide" Target="slides/slide331.xml"/><Relationship Id="rId540" Type="http://schemas.openxmlformats.org/officeDocument/2006/relationships/slide" Target="slides/slide538.xml"/><Relationship Id="rId778" Type="http://schemas.openxmlformats.org/officeDocument/2006/relationships/slide" Target="slides/slide776.xml"/><Relationship Id="rId72" Type="http://schemas.openxmlformats.org/officeDocument/2006/relationships/slide" Target="slides/slide70.xml"/><Relationship Id="rId375" Type="http://schemas.openxmlformats.org/officeDocument/2006/relationships/slide" Target="slides/slide373.xml"/><Relationship Id="rId582" Type="http://schemas.openxmlformats.org/officeDocument/2006/relationships/slide" Target="slides/slide580.xml"/><Relationship Id="rId638" Type="http://schemas.openxmlformats.org/officeDocument/2006/relationships/slide" Target="slides/slide636.xml"/><Relationship Id="rId803" Type="http://schemas.openxmlformats.org/officeDocument/2006/relationships/presProps" Target="presProps.xml"/><Relationship Id="rId3" Type="http://schemas.openxmlformats.org/officeDocument/2006/relationships/slide" Target="slides/slide1.xml"/><Relationship Id="rId235" Type="http://schemas.openxmlformats.org/officeDocument/2006/relationships/slide" Target="slides/slide233.xml"/><Relationship Id="rId277" Type="http://schemas.openxmlformats.org/officeDocument/2006/relationships/slide" Target="slides/slide275.xml"/><Relationship Id="rId400" Type="http://schemas.openxmlformats.org/officeDocument/2006/relationships/slide" Target="slides/slide398.xml"/><Relationship Id="rId442" Type="http://schemas.openxmlformats.org/officeDocument/2006/relationships/slide" Target="slides/slide440.xml"/><Relationship Id="rId484" Type="http://schemas.openxmlformats.org/officeDocument/2006/relationships/slide" Target="slides/slide482.xml"/><Relationship Id="rId705" Type="http://schemas.openxmlformats.org/officeDocument/2006/relationships/slide" Target="slides/slide703.xml"/><Relationship Id="rId137" Type="http://schemas.openxmlformats.org/officeDocument/2006/relationships/slide" Target="slides/slide135.xml"/><Relationship Id="rId302" Type="http://schemas.openxmlformats.org/officeDocument/2006/relationships/slide" Target="slides/slide300.xml"/><Relationship Id="rId344" Type="http://schemas.openxmlformats.org/officeDocument/2006/relationships/slide" Target="slides/slide342.xml"/><Relationship Id="rId691" Type="http://schemas.openxmlformats.org/officeDocument/2006/relationships/slide" Target="slides/slide689.xml"/><Relationship Id="rId747" Type="http://schemas.openxmlformats.org/officeDocument/2006/relationships/slide" Target="slides/slide745.xml"/><Relationship Id="rId789" Type="http://schemas.openxmlformats.org/officeDocument/2006/relationships/slide" Target="slides/slide787.xml"/><Relationship Id="rId41" Type="http://schemas.openxmlformats.org/officeDocument/2006/relationships/slide" Target="slides/slide39.xml"/><Relationship Id="rId83" Type="http://schemas.openxmlformats.org/officeDocument/2006/relationships/slide" Target="slides/slide81.xml"/><Relationship Id="rId179" Type="http://schemas.openxmlformats.org/officeDocument/2006/relationships/slide" Target="slides/slide177.xml"/><Relationship Id="rId386" Type="http://schemas.openxmlformats.org/officeDocument/2006/relationships/slide" Target="slides/slide384.xml"/><Relationship Id="rId551" Type="http://schemas.openxmlformats.org/officeDocument/2006/relationships/slide" Target="slides/slide549.xml"/><Relationship Id="rId593" Type="http://schemas.openxmlformats.org/officeDocument/2006/relationships/slide" Target="slides/slide591.xml"/><Relationship Id="rId607" Type="http://schemas.openxmlformats.org/officeDocument/2006/relationships/slide" Target="slides/slide605.xml"/><Relationship Id="rId649" Type="http://schemas.openxmlformats.org/officeDocument/2006/relationships/slide" Target="slides/slide647.xml"/><Relationship Id="rId190" Type="http://schemas.openxmlformats.org/officeDocument/2006/relationships/slide" Target="slides/slide188.xml"/><Relationship Id="rId204" Type="http://schemas.openxmlformats.org/officeDocument/2006/relationships/slide" Target="slides/slide202.xml"/><Relationship Id="rId246" Type="http://schemas.openxmlformats.org/officeDocument/2006/relationships/slide" Target="slides/slide244.xml"/><Relationship Id="rId288" Type="http://schemas.openxmlformats.org/officeDocument/2006/relationships/slide" Target="slides/slide286.xml"/><Relationship Id="rId411" Type="http://schemas.openxmlformats.org/officeDocument/2006/relationships/slide" Target="slides/slide409.xml"/><Relationship Id="rId453" Type="http://schemas.openxmlformats.org/officeDocument/2006/relationships/slide" Target="slides/slide451.xml"/><Relationship Id="rId509" Type="http://schemas.openxmlformats.org/officeDocument/2006/relationships/slide" Target="slides/slide507.xml"/><Relationship Id="rId660" Type="http://schemas.openxmlformats.org/officeDocument/2006/relationships/slide" Target="slides/slide658.xml"/><Relationship Id="rId106" Type="http://schemas.openxmlformats.org/officeDocument/2006/relationships/slide" Target="slides/slide104.xml"/><Relationship Id="rId313" Type="http://schemas.openxmlformats.org/officeDocument/2006/relationships/slide" Target="slides/slide311.xml"/><Relationship Id="rId495" Type="http://schemas.openxmlformats.org/officeDocument/2006/relationships/slide" Target="slides/slide493.xml"/><Relationship Id="rId716" Type="http://schemas.openxmlformats.org/officeDocument/2006/relationships/slide" Target="slides/slide714.xml"/><Relationship Id="rId758" Type="http://schemas.openxmlformats.org/officeDocument/2006/relationships/slide" Target="slides/slide756.xml"/><Relationship Id="rId10" Type="http://schemas.openxmlformats.org/officeDocument/2006/relationships/slide" Target="slides/slide8.xml"/><Relationship Id="rId52" Type="http://schemas.openxmlformats.org/officeDocument/2006/relationships/slide" Target="slides/slide50.xml"/><Relationship Id="rId94" Type="http://schemas.openxmlformats.org/officeDocument/2006/relationships/slide" Target="slides/slide92.xml"/><Relationship Id="rId148" Type="http://schemas.openxmlformats.org/officeDocument/2006/relationships/slide" Target="slides/slide146.xml"/><Relationship Id="rId355" Type="http://schemas.openxmlformats.org/officeDocument/2006/relationships/slide" Target="slides/slide353.xml"/><Relationship Id="rId397" Type="http://schemas.openxmlformats.org/officeDocument/2006/relationships/slide" Target="slides/slide395.xml"/><Relationship Id="rId520" Type="http://schemas.openxmlformats.org/officeDocument/2006/relationships/slide" Target="slides/slide518.xml"/><Relationship Id="rId562" Type="http://schemas.openxmlformats.org/officeDocument/2006/relationships/slide" Target="slides/slide560.xml"/><Relationship Id="rId618" Type="http://schemas.openxmlformats.org/officeDocument/2006/relationships/slide" Target="slides/slide616.xml"/><Relationship Id="rId215" Type="http://schemas.openxmlformats.org/officeDocument/2006/relationships/slide" Target="slides/slide213.xml"/><Relationship Id="rId257" Type="http://schemas.openxmlformats.org/officeDocument/2006/relationships/slide" Target="slides/slide255.xml"/><Relationship Id="rId422" Type="http://schemas.openxmlformats.org/officeDocument/2006/relationships/slide" Target="slides/slide420.xml"/><Relationship Id="rId464" Type="http://schemas.openxmlformats.org/officeDocument/2006/relationships/slide" Target="slides/slide462.xml"/><Relationship Id="rId299" Type="http://schemas.openxmlformats.org/officeDocument/2006/relationships/slide" Target="slides/slide297.xml"/><Relationship Id="rId727" Type="http://schemas.openxmlformats.org/officeDocument/2006/relationships/slide" Target="slides/slide725.xml"/><Relationship Id="rId63" Type="http://schemas.openxmlformats.org/officeDocument/2006/relationships/slide" Target="slides/slide61.xml"/><Relationship Id="rId159" Type="http://schemas.openxmlformats.org/officeDocument/2006/relationships/slide" Target="slides/slide157.xml"/><Relationship Id="rId366" Type="http://schemas.openxmlformats.org/officeDocument/2006/relationships/slide" Target="slides/slide364.xml"/><Relationship Id="rId573" Type="http://schemas.openxmlformats.org/officeDocument/2006/relationships/slide" Target="slides/slide571.xml"/><Relationship Id="rId780" Type="http://schemas.openxmlformats.org/officeDocument/2006/relationships/slide" Target="slides/slide778.xml"/><Relationship Id="rId226" Type="http://schemas.openxmlformats.org/officeDocument/2006/relationships/slide" Target="slides/slide224.xml"/><Relationship Id="rId433" Type="http://schemas.openxmlformats.org/officeDocument/2006/relationships/slide" Target="slides/slide431.xml"/><Relationship Id="rId640" Type="http://schemas.openxmlformats.org/officeDocument/2006/relationships/slide" Target="slides/slide638.xml"/><Relationship Id="rId738" Type="http://schemas.openxmlformats.org/officeDocument/2006/relationships/slide" Target="slides/slide736.xml"/><Relationship Id="rId74" Type="http://schemas.openxmlformats.org/officeDocument/2006/relationships/slide" Target="slides/slide72.xml"/><Relationship Id="rId377" Type="http://schemas.openxmlformats.org/officeDocument/2006/relationships/slide" Target="slides/slide375.xml"/><Relationship Id="rId500" Type="http://schemas.openxmlformats.org/officeDocument/2006/relationships/slide" Target="slides/slide498.xml"/><Relationship Id="rId584" Type="http://schemas.openxmlformats.org/officeDocument/2006/relationships/slide" Target="slides/slide582.xml"/><Relationship Id="rId805" Type="http://schemas.openxmlformats.org/officeDocument/2006/relationships/theme" Target="theme/theme1.xml"/><Relationship Id="rId5" Type="http://schemas.openxmlformats.org/officeDocument/2006/relationships/slide" Target="slides/slide3.xml"/><Relationship Id="rId237" Type="http://schemas.openxmlformats.org/officeDocument/2006/relationships/slide" Target="slides/slide235.xml"/><Relationship Id="rId791" Type="http://schemas.openxmlformats.org/officeDocument/2006/relationships/font" Target="fonts/font1.fntdata"/><Relationship Id="rId444" Type="http://schemas.openxmlformats.org/officeDocument/2006/relationships/slide" Target="slides/slide442.xml"/><Relationship Id="rId651" Type="http://schemas.openxmlformats.org/officeDocument/2006/relationships/slide" Target="slides/slide649.xml"/><Relationship Id="rId749" Type="http://schemas.openxmlformats.org/officeDocument/2006/relationships/slide" Target="slides/slide747.xml"/><Relationship Id="rId290" Type="http://schemas.openxmlformats.org/officeDocument/2006/relationships/slide" Target="slides/slide288.xml"/><Relationship Id="rId304" Type="http://schemas.openxmlformats.org/officeDocument/2006/relationships/slide" Target="slides/slide302.xml"/><Relationship Id="rId388" Type="http://schemas.openxmlformats.org/officeDocument/2006/relationships/slide" Target="slides/slide386.xml"/><Relationship Id="rId511" Type="http://schemas.openxmlformats.org/officeDocument/2006/relationships/slide" Target="slides/slide509.xml"/><Relationship Id="rId609" Type="http://schemas.openxmlformats.org/officeDocument/2006/relationships/slide" Target="slides/slide607.xml"/><Relationship Id="rId85" Type="http://schemas.openxmlformats.org/officeDocument/2006/relationships/slide" Target="slides/slide83.xml"/><Relationship Id="rId150" Type="http://schemas.openxmlformats.org/officeDocument/2006/relationships/slide" Target="slides/slide148.xml"/><Relationship Id="rId595" Type="http://schemas.openxmlformats.org/officeDocument/2006/relationships/slide" Target="slides/slide593.xml"/><Relationship Id="rId248" Type="http://schemas.openxmlformats.org/officeDocument/2006/relationships/slide" Target="slides/slide246.xml"/><Relationship Id="rId455" Type="http://schemas.openxmlformats.org/officeDocument/2006/relationships/slide" Target="slides/slide453.xml"/><Relationship Id="rId662" Type="http://schemas.openxmlformats.org/officeDocument/2006/relationships/slide" Target="slides/slide660.xml"/><Relationship Id="rId12" Type="http://schemas.openxmlformats.org/officeDocument/2006/relationships/slide" Target="slides/slide10.xml"/><Relationship Id="rId108" Type="http://schemas.openxmlformats.org/officeDocument/2006/relationships/slide" Target="slides/slide106.xml"/><Relationship Id="rId315" Type="http://schemas.openxmlformats.org/officeDocument/2006/relationships/slide" Target="slides/slide313.xml"/><Relationship Id="rId522" Type="http://schemas.openxmlformats.org/officeDocument/2006/relationships/slide" Target="slides/slide520.xml"/><Relationship Id="rId96" Type="http://schemas.openxmlformats.org/officeDocument/2006/relationships/slide" Target="slides/slide94.xml"/><Relationship Id="rId161" Type="http://schemas.openxmlformats.org/officeDocument/2006/relationships/slide" Target="slides/slide159.xml"/><Relationship Id="rId399" Type="http://schemas.openxmlformats.org/officeDocument/2006/relationships/slide" Target="slides/slide397.xml"/><Relationship Id="rId259" Type="http://schemas.openxmlformats.org/officeDocument/2006/relationships/slide" Target="slides/slide257.xml"/><Relationship Id="rId466" Type="http://schemas.openxmlformats.org/officeDocument/2006/relationships/slide" Target="slides/slide464.xml"/><Relationship Id="rId673" Type="http://schemas.openxmlformats.org/officeDocument/2006/relationships/slide" Target="slides/slide671.xml"/><Relationship Id="rId23" Type="http://schemas.openxmlformats.org/officeDocument/2006/relationships/slide" Target="slides/slide21.xml"/><Relationship Id="rId119" Type="http://schemas.openxmlformats.org/officeDocument/2006/relationships/slide" Target="slides/slide117.xml"/><Relationship Id="rId326" Type="http://schemas.openxmlformats.org/officeDocument/2006/relationships/slide" Target="slides/slide324.xml"/><Relationship Id="rId533" Type="http://schemas.openxmlformats.org/officeDocument/2006/relationships/slide" Target="slides/slide531.xml"/><Relationship Id="rId740" Type="http://schemas.openxmlformats.org/officeDocument/2006/relationships/slide" Target="slides/slide738.xml"/><Relationship Id="rId172" Type="http://schemas.openxmlformats.org/officeDocument/2006/relationships/slide" Target="slides/slide170.xml"/><Relationship Id="rId477" Type="http://schemas.openxmlformats.org/officeDocument/2006/relationships/slide" Target="slides/slide475.xml"/><Relationship Id="rId600" Type="http://schemas.openxmlformats.org/officeDocument/2006/relationships/slide" Target="slides/slide598.xml"/><Relationship Id="rId684" Type="http://schemas.openxmlformats.org/officeDocument/2006/relationships/slide" Target="slides/slide682.xml"/><Relationship Id="rId337" Type="http://schemas.openxmlformats.org/officeDocument/2006/relationships/slide" Target="slides/slide335.xml"/><Relationship Id="rId34" Type="http://schemas.openxmlformats.org/officeDocument/2006/relationships/slide" Target="slides/slide32.xml"/><Relationship Id="rId544" Type="http://schemas.openxmlformats.org/officeDocument/2006/relationships/slide" Target="slides/slide542.xml"/><Relationship Id="rId751" Type="http://schemas.openxmlformats.org/officeDocument/2006/relationships/slide" Target="slides/slide749.xml"/><Relationship Id="rId183" Type="http://schemas.openxmlformats.org/officeDocument/2006/relationships/slide" Target="slides/slide181.xml"/><Relationship Id="rId390" Type="http://schemas.openxmlformats.org/officeDocument/2006/relationships/slide" Target="slides/slide388.xml"/><Relationship Id="rId404" Type="http://schemas.openxmlformats.org/officeDocument/2006/relationships/slide" Target="slides/slide402.xml"/><Relationship Id="rId611" Type="http://schemas.openxmlformats.org/officeDocument/2006/relationships/slide" Target="slides/slide609.xml"/><Relationship Id="rId250" Type="http://schemas.openxmlformats.org/officeDocument/2006/relationships/slide" Target="slides/slide248.xml"/><Relationship Id="rId488" Type="http://schemas.openxmlformats.org/officeDocument/2006/relationships/slide" Target="slides/slide486.xml"/><Relationship Id="rId695" Type="http://schemas.openxmlformats.org/officeDocument/2006/relationships/slide" Target="slides/slide693.xml"/><Relationship Id="rId709" Type="http://schemas.openxmlformats.org/officeDocument/2006/relationships/slide" Target="slides/slide707.xml"/><Relationship Id="rId45" Type="http://schemas.openxmlformats.org/officeDocument/2006/relationships/slide" Target="slides/slide43.xml"/><Relationship Id="rId110" Type="http://schemas.openxmlformats.org/officeDocument/2006/relationships/slide" Target="slides/slide108.xml"/><Relationship Id="rId348" Type="http://schemas.openxmlformats.org/officeDocument/2006/relationships/slide" Target="slides/slide346.xml"/><Relationship Id="rId555" Type="http://schemas.openxmlformats.org/officeDocument/2006/relationships/slide" Target="slides/slide553.xml"/><Relationship Id="rId762" Type="http://schemas.openxmlformats.org/officeDocument/2006/relationships/slide" Target="slides/slide760.xml"/><Relationship Id="rId194" Type="http://schemas.openxmlformats.org/officeDocument/2006/relationships/slide" Target="slides/slide192.xml"/><Relationship Id="rId208" Type="http://schemas.openxmlformats.org/officeDocument/2006/relationships/slide" Target="slides/slide206.xml"/><Relationship Id="rId415" Type="http://schemas.openxmlformats.org/officeDocument/2006/relationships/slide" Target="slides/slide413.xml"/><Relationship Id="rId622" Type="http://schemas.openxmlformats.org/officeDocument/2006/relationships/slide" Target="slides/slide620.xml"/><Relationship Id="rId261" Type="http://schemas.openxmlformats.org/officeDocument/2006/relationships/slide" Target="slides/slide259.xml"/><Relationship Id="rId499" Type="http://schemas.openxmlformats.org/officeDocument/2006/relationships/slide" Target="slides/slide497.xml"/><Relationship Id="rId56" Type="http://schemas.openxmlformats.org/officeDocument/2006/relationships/slide" Target="slides/slide54.xml"/><Relationship Id="rId359" Type="http://schemas.openxmlformats.org/officeDocument/2006/relationships/slide" Target="slides/slide357.xml"/><Relationship Id="rId566" Type="http://schemas.openxmlformats.org/officeDocument/2006/relationships/slide" Target="slides/slide564.xml"/><Relationship Id="rId773" Type="http://schemas.openxmlformats.org/officeDocument/2006/relationships/slide" Target="slides/slide771.xml"/><Relationship Id="rId121" Type="http://schemas.openxmlformats.org/officeDocument/2006/relationships/slide" Target="slides/slide119.xml"/><Relationship Id="rId219" Type="http://schemas.openxmlformats.org/officeDocument/2006/relationships/slide" Target="slides/slide217.xml"/><Relationship Id="rId426" Type="http://schemas.openxmlformats.org/officeDocument/2006/relationships/slide" Target="slides/slide424.xml"/><Relationship Id="rId633" Type="http://schemas.openxmlformats.org/officeDocument/2006/relationships/slide" Target="slides/slide631.xml"/><Relationship Id="rId67" Type="http://schemas.openxmlformats.org/officeDocument/2006/relationships/slide" Target="slides/slide65.xml"/><Relationship Id="rId272" Type="http://schemas.openxmlformats.org/officeDocument/2006/relationships/slide" Target="slides/slide270.xml"/><Relationship Id="rId577" Type="http://schemas.openxmlformats.org/officeDocument/2006/relationships/slide" Target="slides/slide575.xml"/><Relationship Id="rId700" Type="http://schemas.openxmlformats.org/officeDocument/2006/relationships/slide" Target="slides/slide698.xml"/><Relationship Id="rId132" Type="http://schemas.openxmlformats.org/officeDocument/2006/relationships/slide" Target="slides/slide130.xml"/><Relationship Id="rId784" Type="http://schemas.openxmlformats.org/officeDocument/2006/relationships/slide" Target="slides/slide782.xml"/><Relationship Id="rId437" Type="http://schemas.openxmlformats.org/officeDocument/2006/relationships/slide" Target="slides/slide435.xml"/><Relationship Id="rId644" Type="http://schemas.openxmlformats.org/officeDocument/2006/relationships/slide" Target="slides/slide642.xml"/><Relationship Id="rId283" Type="http://schemas.openxmlformats.org/officeDocument/2006/relationships/slide" Target="slides/slide281.xml"/><Relationship Id="rId490" Type="http://schemas.openxmlformats.org/officeDocument/2006/relationships/slide" Target="slides/slide488.xml"/><Relationship Id="rId504" Type="http://schemas.openxmlformats.org/officeDocument/2006/relationships/slide" Target="slides/slide502.xml"/><Relationship Id="rId711" Type="http://schemas.openxmlformats.org/officeDocument/2006/relationships/slide" Target="slides/slide709.xml"/><Relationship Id="rId78" Type="http://schemas.openxmlformats.org/officeDocument/2006/relationships/slide" Target="slides/slide76.xml"/><Relationship Id="rId143" Type="http://schemas.openxmlformats.org/officeDocument/2006/relationships/slide" Target="slides/slide141.xml"/><Relationship Id="rId350" Type="http://schemas.openxmlformats.org/officeDocument/2006/relationships/slide" Target="slides/slide348.xml"/><Relationship Id="rId588" Type="http://schemas.openxmlformats.org/officeDocument/2006/relationships/slide" Target="slides/slide586.xml"/><Relationship Id="rId795" Type="http://schemas.openxmlformats.org/officeDocument/2006/relationships/font" Target="fonts/font5.fntdata"/><Relationship Id="rId9" Type="http://schemas.openxmlformats.org/officeDocument/2006/relationships/slide" Target="slides/slide7.xml"/><Relationship Id="rId210" Type="http://schemas.openxmlformats.org/officeDocument/2006/relationships/slide" Target="slides/slide208.xml"/><Relationship Id="rId448" Type="http://schemas.openxmlformats.org/officeDocument/2006/relationships/slide" Target="slides/slide446.xml"/><Relationship Id="rId655" Type="http://schemas.openxmlformats.org/officeDocument/2006/relationships/slide" Target="slides/slide653.xml"/><Relationship Id="rId294" Type="http://schemas.openxmlformats.org/officeDocument/2006/relationships/slide" Target="slides/slide292.xml"/><Relationship Id="rId308" Type="http://schemas.openxmlformats.org/officeDocument/2006/relationships/slide" Target="slides/slide306.xml"/><Relationship Id="rId515" Type="http://schemas.openxmlformats.org/officeDocument/2006/relationships/slide" Target="slides/slide513.xml"/><Relationship Id="rId722" Type="http://schemas.openxmlformats.org/officeDocument/2006/relationships/slide" Target="slides/slide720.xml"/><Relationship Id="rId89" Type="http://schemas.openxmlformats.org/officeDocument/2006/relationships/slide" Target="slides/slide87.xml"/><Relationship Id="rId154" Type="http://schemas.openxmlformats.org/officeDocument/2006/relationships/slide" Target="slides/slide152.xml"/><Relationship Id="rId361" Type="http://schemas.openxmlformats.org/officeDocument/2006/relationships/slide" Target="slides/slide359.xml"/><Relationship Id="rId599" Type="http://schemas.openxmlformats.org/officeDocument/2006/relationships/slide" Target="slides/slide597.xml"/><Relationship Id="rId459" Type="http://schemas.openxmlformats.org/officeDocument/2006/relationships/slide" Target="slides/slide457.xml"/><Relationship Id="rId666" Type="http://schemas.openxmlformats.org/officeDocument/2006/relationships/slide" Target="slides/slide664.xml"/><Relationship Id="rId16" Type="http://schemas.openxmlformats.org/officeDocument/2006/relationships/slide" Target="slides/slide14.xml"/><Relationship Id="rId221" Type="http://schemas.openxmlformats.org/officeDocument/2006/relationships/slide" Target="slides/slide219.xml"/><Relationship Id="rId319" Type="http://schemas.openxmlformats.org/officeDocument/2006/relationships/slide" Target="slides/slide317.xml"/><Relationship Id="rId526" Type="http://schemas.openxmlformats.org/officeDocument/2006/relationships/slide" Target="slides/slide524.xml"/><Relationship Id="rId733" Type="http://schemas.openxmlformats.org/officeDocument/2006/relationships/slide" Target="slides/slide731.xml"/><Relationship Id="rId165" Type="http://schemas.openxmlformats.org/officeDocument/2006/relationships/slide" Target="slides/slide163.xml"/><Relationship Id="rId372" Type="http://schemas.openxmlformats.org/officeDocument/2006/relationships/slide" Target="slides/slide370.xml"/><Relationship Id="rId677" Type="http://schemas.openxmlformats.org/officeDocument/2006/relationships/slide" Target="slides/slide675.xml"/><Relationship Id="rId800" Type="http://schemas.openxmlformats.org/officeDocument/2006/relationships/font" Target="fonts/font10.fntdata"/><Relationship Id="rId232" Type="http://schemas.openxmlformats.org/officeDocument/2006/relationships/slide" Target="slides/slide230.xml"/><Relationship Id="rId27" Type="http://schemas.openxmlformats.org/officeDocument/2006/relationships/slide" Target="slides/slide25.xml"/><Relationship Id="rId537" Type="http://schemas.openxmlformats.org/officeDocument/2006/relationships/slide" Target="slides/slide535.xml"/><Relationship Id="rId744" Type="http://schemas.openxmlformats.org/officeDocument/2006/relationships/slide" Target="slides/slide742.xml"/><Relationship Id="rId80" Type="http://schemas.openxmlformats.org/officeDocument/2006/relationships/slide" Target="slides/slide78.xml"/><Relationship Id="rId176" Type="http://schemas.openxmlformats.org/officeDocument/2006/relationships/slide" Target="slides/slide174.xml"/><Relationship Id="rId383" Type="http://schemas.openxmlformats.org/officeDocument/2006/relationships/slide" Target="slides/slide381.xml"/><Relationship Id="rId590" Type="http://schemas.openxmlformats.org/officeDocument/2006/relationships/slide" Target="slides/slide588.xml"/><Relationship Id="rId604" Type="http://schemas.openxmlformats.org/officeDocument/2006/relationships/slide" Target="slides/slide602.xml"/><Relationship Id="rId243" Type="http://schemas.openxmlformats.org/officeDocument/2006/relationships/slide" Target="slides/slide241.xml"/><Relationship Id="rId450" Type="http://schemas.openxmlformats.org/officeDocument/2006/relationships/slide" Target="slides/slide448.xml"/><Relationship Id="rId688" Type="http://schemas.openxmlformats.org/officeDocument/2006/relationships/slide" Target="slides/slide686.xml"/><Relationship Id="rId38" Type="http://schemas.openxmlformats.org/officeDocument/2006/relationships/slide" Target="slides/slide36.xml"/><Relationship Id="rId103" Type="http://schemas.openxmlformats.org/officeDocument/2006/relationships/slide" Target="slides/slide101.xml"/><Relationship Id="rId310" Type="http://schemas.openxmlformats.org/officeDocument/2006/relationships/slide" Target="slides/slide308.xml"/><Relationship Id="rId548" Type="http://schemas.openxmlformats.org/officeDocument/2006/relationships/slide" Target="slides/slide546.xml"/><Relationship Id="rId755" Type="http://schemas.openxmlformats.org/officeDocument/2006/relationships/slide" Target="slides/slide753.xml"/><Relationship Id="rId91" Type="http://schemas.openxmlformats.org/officeDocument/2006/relationships/slide" Target="slides/slide89.xml"/><Relationship Id="rId187" Type="http://schemas.openxmlformats.org/officeDocument/2006/relationships/slide" Target="slides/slide185.xml"/><Relationship Id="rId394" Type="http://schemas.openxmlformats.org/officeDocument/2006/relationships/slide" Target="slides/slide392.xml"/><Relationship Id="rId408" Type="http://schemas.openxmlformats.org/officeDocument/2006/relationships/slide" Target="slides/slide406.xml"/><Relationship Id="rId615" Type="http://schemas.openxmlformats.org/officeDocument/2006/relationships/slide" Target="slides/slide613.xml"/><Relationship Id="rId254" Type="http://schemas.openxmlformats.org/officeDocument/2006/relationships/slide" Target="slides/slide252.xml"/><Relationship Id="rId699" Type="http://schemas.openxmlformats.org/officeDocument/2006/relationships/slide" Target="slides/slide697.xml"/><Relationship Id="rId49" Type="http://schemas.openxmlformats.org/officeDocument/2006/relationships/slide" Target="slides/slide47.xml"/><Relationship Id="rId114" Type="http://schemas.openxmlformats.org/officeDocument/2006/relationships/slide" Target="slides/slide112.xml"/><Relationship Id="rId461" Type="http://schemas.openxmlformats.org/officeDocument/2006/relationships/slide" Target="slides/slide459.xml"/><Relationship Id="rId559" Type="http://schemas.openxmlformats.org/officeDocument/2006/relationships/slide" Target="slides/slide557.xml"/><Relationship Id="rId766" Type="http://schemas.openxmlformats.org/officeDocument/2006/relationships/slide" Target="slides/slide764.xml"/><Relationship Id="rId198" Type="http://schemas.openxmlformats.org/officeDocument/2006/relationships/slide" Target="slides/slide196.xml"/><Relationship Id="rId321" Type="http://schemas.openxmlformats.org/officeDocument/2006/relationships/slide" Target="slides/slide319.xml"/><Relationship Id="rId419" Type="http://schemas.openxmlformats.org/officeDocument/2006/relationships/slide" Target="slides/slide417.xml"/><Relationship Id="rId626" Type="http://schemas.openxmlformats.org/officeDocument/2006/relationships/slide" Target="slides/slide624.xml"/><Relationship Id="rId265" Type="http://schemas.openxmlformats.org/officeDocument/2006/relationships/slide" Target="slides/slide263.xml"/><Relationship Id="rId472" Type="http://schemas.openxmlformats.org/officeDocument/2006/relationships/slide" Target="slides/slide470.xml"/><Relationship Id="rId125" Type="http://schemas.openxmlformats.org/officeDocument/2006/relationships/slide" Target="slides/slide123.xml"/><Relationship Id="rId332" Type="http://schemas.openxmlformats.org/officeDocument/2006/relationships/slide" Target="slides/slide330.xml"/><Relationship Id="rId777" Type="http://schemas.openxmlformats.org/officeDocument/2006/relationships/slide" Target="slides/slide775.xml"/><Relationship Id="rId637" Type="http://schemas.openxmlformats.org/officeDocument/2006/relationships/slide" Target="slides/slide635.xml"/><Relationship Id="rId276" Type="http://schemas.openxmlformats.org/officeDocument/2006/relationships/slide" Target="slides/slide274.xml"/><Relationship Id="rId483" Type="http://schemas.openxmlformats.org/officeDocument/2006/relationships/slide" Target="slides/slide481.xml"/><Relationship Id="rId690" Type="http://schemas.openxmlformats.org/officeDocument/2006/relationships/slide" Target="slides/slide688.xml"/><Relationship Id="rId704" Type="http://schemas.openxmlformats.org/officeDocument/2006/relationships/slide" Target="slides/slide702.xml"/><Relationship Id="rId40" Type="http://schemas.openxmlformats.org/officeDocument/2006/relationships/slide" Target="slides/slide38.xml"/><Relationship Id="rId136" Type="http://schemas.openxmlformats.org/officeDocument/2006/relationships/slide" Target="slides/slide134.xml"/><Relationship Id="rId343" Type="http://schemas.openxmlformats.org/officeDocument/2006/relationships/slide" Target="slides/slide341.xml"/><Relationship Id="rId550" Type="http://schemas.openxmlformats.org/officeDocument/2006/relationships/slide" Target="slides/slide548.xml"/><Relationship Id="rId788" Type="http://schemas.openxmlformats.org/officeDocument/2006/relationships/slide" Target="slides/slide786.xml"/><Relationship Id="rId203" Type="http://schemas.openxmlformats.org/officeDocument/2006/relationships/slide" Target="slides/slide201.xml"/><Relationship Id="rId648" Type="http://schemas.openxmlformats.org/officeDocument/2006/relationships/slide" Target="slides/slide646.xml"/><Relationship Id="rId287" Type="http://schemas.openxmlformats.org/officeDocument/2006/relationships/slide" Target="slides/slide285.xml"/><Relationship Id="rId410" Type="http://schemas.openxmlformats.org/officeDocument/2006/relationships/slide" Target="slides/slide408.xml"/><Relationship Id="rId494" Type="http://schemas.openxmlformats.org/officeDocument/2006/relationships/slide" Target="slides/slide492.xml"/><Relationship Id="rId508" Type="http://schemas.openxmlformats.org/officeDocument/2006/relationships/slide" Target="slides/slide506.xml"/><Relationship Id="rId715" Type="http://schemas.openxmlformats.org/officeDocument/2006/relationships/slide" Target="slides/slide713.xml"/><Relationship Id="rId147" Type="http://schemas.openxmlformats.org/officeDocument/2006/relationships/slide" Target="slides/slide145.xml"/><Relationship Id="rId354" Type="http://schemas.openxmlformats.org/officeDocument/2006/relationships/slide" Target="slides/slide352.xml"/><Relationship Id="rId799" Type="http://schemas.openxmlformats.org/officeDocument/2006/relationships/font" Target="fonts/font9.fntdata"/><Relationship Id="rId51" Type="http://schemas.openxmlformats.org/officeDocument/2006/relationships/slide" Target="slides/slide49.xml"/><Relationship Id="rId561" Type="http://schemas.openxmlformats.org/officeDocument/2006/relationships/slide" Target="slides/slide559.xml"/><Relationship Id="rId659" Type="http://schemas.openxmlformats.org/officeDocument/2006/relationships/slide" Target="slides/slide657.xml"/><Relationship Id="rId214" Type="http://schemas.openxmlformats.org/officeDocument/2006/relationships/slide" Target="slides/slide212.xml"/><Relationship Id="rId298" Type="http://schemas.openxmlformats.org/officeDocument/2006/relationships/slide" Target="slides/slide296.xml"/><Relationship Id="rId421" Type="http://schemas.openxmlformats.org/officeDocument/2006/relationships/slide" Target="slides/slide419.xml"/><Relationship Id="rId519" Type="http://schemas.openxmlformats.org/officeDocument/2006/relationships/slide" Target="slides/slide517.xml"/><Relationship Id="rId158" Type="http://schemas.openxmlformats.org/officeDocument/2006/relationships/slide" Target="slides/slide156.xml"/><Relationship Id="rId726" Type="http://schemas.openxmlformats.org/officeDocument/2006/relationships/slide" Target="slides/slide724.xml"/><Relationship Id="rId62" Type="http://schemas.openxmlformats.org/officeDocument/2006/relationships/slide" Target="slides/slide60.xml"/><Relationship Id="rId365" Type="http://schemas.openxmlformats.org/officeDocument/2006/relationships/slide" Target="slides/slide363.xml"/><Relationship Id="rId572" Type="http://schemas.openxmlformats.org/officeDocument/2006/relationships/slide" Target="slides/slide570.xml"/><Relationship Id="rId225" Type="http://schemas.openxmlformats.org/officeDocument/2006/relationships/slide" Target="slides/slide223.xml"/><Relationship Id="rId432" Type="http://schemas.openxmlformats.org/officeDocument/2006/relationships/slide" Target="slides/slide430.xml"/><Relationship Id="rId737" Type="http://schemas.openxmlformats.org/officeDocument/2006/relationships/slide" Target="slides/slide735.xml"/><Relationship Id="rId73" Type="http://schemas.openxmlformats.org/officeDocument/2006/relationships/slide" Target="slides/slide71.xml"/><Relationship Id="rId169" Type="http://schemas.openxmlformats.org/officeDocument/2006/relationships/slide" Target="slides/slide167.xml"/><Relationship Id="rId376" Type="http://schemas.openxmlformats.org/officeDocument/2006/relationships/slide" Target="slides/slide374.xml"/><Relationship Id="rId583" Type="http://schemas.openxmlformats.org/officeDocument/2006/relationships/slide" Target="slides/slide581.xml"/><Relationship Id="rId790" Type="http://schemas.openxmlformats.org/officeDocument/2006/relationships/notesMaster" Target="notesMasters/notesMaster1.xml"/><Relationship Id="rId804" Type="http://schemas.openxmlformats.org/officeDocument/2006/relationships/viewProps" Target="viewProps.xml"/><Relationship Id="rId4" Type="http://schemas.openxmlformats.org/officeDocument/2006/relationships/slide" Target="slides/slide2.xml"/><Relationship Id="rId236" Type="http://schemas.openxmlformats.org/officeDocument/2006/relationships/slide" Target="slides/slide234.xml"/><Relationship Id="rId443" Type="http://schemas.openxmlformats.org/officeDocument/2006/relationships/slide" Target="slides/slide441.xml"/><Relationship Id="rId650" Type="http://schemas.openxmlformats.org/officeDocument/2006/relationships/slide" Target="slides/slide648.xml"/><Relationship Id="rId303" Type="http://schemas.openxmlformats.org/officeDocument/2006/relationships/slide" Target="slides/slide301.xml"/><Relationship Id="rId748" Type="http://schemas.openxmlformats.org/officeDocument/2006/relationships/slide" Target="slides/slide746.xml"/><Relationship Id="rId84" Type="http://schemas.openxmlformats.org/officeDocument/2006/relationships/slide" Target="slides/slide82.xml"/><Relationship Id="rId387" Type="http://schemas.openxmlformats.org/officeDocument/2006/relationships/slide" Target="slides/slide385.xml"/><Relationship Id="rId510" Type="http://schemas.openxmlformats.org/officeDocument/2006/relationships/slide" Target="slides/slide508.xml"/><Relationship Id="rId594" Type="http://schemas.openxmlformats.org/officeDocument/2006/relationships/slide" Target="slides/slide592.xml"/><Relationship Id="rId608" Type="http://schemas.openxmlformats.org/officeDocument/2006/relationships/slide" Target="slides/slide606.xml"/><Relationship Id="rId247" Type="http://schemas.openxmlformats.org/officeDocument/2006/relationships/slide" Target="slides/slide245.xml"/><Relationship Id="rId107" Type="http://schemas.openxmlformats.org/officeDocument/2006/relationships/slide" Target="slides/slide105.xml"/><Relationship Id="rId454" Type="http://schemas.openxmlformats.org/officeDocument/2006/relationships/slide" Target="slides/slide452.xml"/><Relationship Id="rId661" Type="http://schemas.openxmlformats.org/officeDocument/2006/relationships/slide" Target="slides/slide659.xml"/><Relationship Id="rId759" Type="http://schemas.openxmlformats.org/officeDocument/2006/relationships/slide" Target="slides/slide757.xml"/><Relationship Id="rId11" Type="http://schemas.openxmlformats.org/officeDocument/2006/relationships/slide" Target="slides/slide9.xml"/><Relationship Id="rId314" Type="http://schemas.openxmlformats.org/officeDocument/2006/relationships/slide" Target="slides/slide312.xml"/><Relationship Id="rId398" Type="http://schemas.openxmlformats.org/officeDocument/2006/relationships/slide" Target="slides/slide396.xml"/><Relationship Id="rId521" Type="http://schemas.openxmlformats.org/officeDocument/2006/relationships/slide" Target="slides/slide519.xml"/><Relationship Id="rId619" Type="http://schemas.openxmlformats.org/officeDocument/2006/relationships/slide" Target="slides/slide617.xml"/><Relationship Id="rId95" Type="http://schemas.openxmlformats.org/officeDocument/2006/relationships/slide" Target="slides/slide93.xml"/><Relationship Id="rId160" Type="http://schemas.openxmlformats.org/officeDocument/2006/relationships/slide" Target="slides/slide158.xml"/><Relationship Id="rId258" Type="http://schemas.openxmlformats.org/officeDocument/2006/relationships/slide" Target="slides/slide256.xml"/><Relationship Id="rId465" Type="http://schemas.openxmlformats.org/officeDocument/2006/relationships/slide" Target="slides/slide463.xml"/><Relationship Id="rId672" Type="http://schemas.openxmlformats.org/officeDocument/2006/relationships/slide" Target="slides/slide670.xml"/><Relationship Id="rId22" Type="http://schemas.openxmlformats.org/officeDocument/2006/relationships/slide" Target="slides/slide20.xml"/><Relationship Id="rId118" Type="http://schemas.openxmlformats.org/officeDocument/2006/relationships/slide" Target="slides/slide116.xml"/><Relationship Id="rId325" Type="http://schemas.openxmlformats.org/officeDocument/2006/relationships/slide" Target="slides/slide323.xml"/><Relationship Id="rId532" Type="http://schemas.openxmlformats.org/officeDocument/2006/relationships/slide" Target="slides/slide530.xml"/><Relationship Id="rId171" Type="http://schemas.openxmlformats.org/officeDocument/2006/relationships/slide" Target="slides/slide169.xml"/><Relationship Id="rId269" Type="http://schemas.openxmlformats.org/officeDocument/2006/relationships/slide" Target="slides/slide267.xml"/><Relationship Id="rId476" Type="http://schemas.openxmlformats.org/officeDocument/2006/relationships/slide" Target="slides/slide474.xml"/><Relationship Id="rId683" Type="http://schemas.openxmlformats.org/officeDocument/2006/relationships/slide" Target="slides/slide681.xml"/></Relationships>
</file>

<file path=ppt/media/image1.jpe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hangingPunct="1">
              <a:defRPr sz="1200">
                <a:latin typeface="Calibri" panose="020F0502020204030204" pitchFamily="34" charset="0"/>
                <a:cs typeface="Calibri" panose="020F0502020204030204" pitchFamily="34" charset="0"/>
              </a:defRPr>
            </a:lvl1pPr>
          </a:lstStyle>
          <a:p>
            <a:pPr>
              <a:defRPr/>
            </a:pPr>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eaLnBrk="1" hangingPunct="1">
              <a:defRPr sz="1200">
                <a:latin typeface="Calibri" panose="020F0502020204030204" pitchFamily="34" charset="0"/>
                <a:cs typeface="Calibri" panose="020F0502020204030204" pitchFamily="34" charset="0"/>
              </a:defRPr>
            </a:lvl1pPr>
          </a:lstStyle>
          <a:p>
            <a:pPr>
              <a:defRPr/>
            </a:pPr>
            <a:fld id="{F62CA684-05E1-4EC4-A656-4974043E9EA5}" type="datetimeFigureOut">
              <a:rPr lang="en-US" smtClean="0"/>
              <a:pPr>
                <a:defRPr/>
              </a:pPr>
              <a:t>4/13/2023</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hangingPunct="1">
              <a:defRPr sz="1200">
                <a:latin typeface="Calibri" panose="020F0502020204030204" pitchFamily="34" charset="0"/>
                <a:cs typeface="Calibri" panose="020F0502020204030204" pitchFamily="34" charset="0"/>
              </a:defRPr>
            </a:lvl1pPr>
          </a:lstStyle>
          <a:p>
            <a:pPr>
              <a:defRPr/>
            </a:pPr>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smtClean="0">
                <a:latin typeface="Calibri" panose="020F0502020204030204" pitchFamily="34" charset="0"/>
                <a:cs typeface="Calibri" panose="020F0502020204030204" pitchFamily="34" charset="0"/>
              </a:defRPr>
            </a:lvl1pPr>
          </a:lstStyle>
          <a:p>
            <a:pPr>
              <a:defRPr/>
            </a:pPr>
            <a:fld id="{93BFFB77-5E1B-48E2-AABA-7D1610C95322}" type="slidenum">
              <a:rPr lang="en-US" altLang="en-US" smtClean="0"/>
              <a:pPr>
                <a:defRPr/>
              </a:pPr>
              <a:t>‹#›</a:t>
            </a:fld>
            <a:endParaRPr lang="en-US" altLang="en-US" dirty="0"/>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93BFFB77-5E1B-48E2-AABA-7D1610C95322}" type="slidenum">
              <a:rPr lang="en-US" altLang="en-US" smtClean="0"/>
              <a:pPr>
                <a:defRPr/>
              </a:pPr>
              <a:t>4</a:t>
            </a:fld>
            <a:endParaRPr lang="en-US" altLang="en-US" dirty="0"/>
          </a:p>
        </p:txBody>
      </p:sp>
    </p:spTree>
    <p:extLst>
      <p:ext uri="{BB962C8B-B14F-4D97-AF65-F5344CB8AC3E}">
        <p14:creationId xmlns:p14="http://schemas.microsoft.com/office/powerpoint/2010/main" val="7482837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lvl1pPr>
              <a:defRPr/>
            </a:lvl1pPr>
          </a:lstStyle>
          <a:p>
            <a:r>
              <a:rPr lang="en-US"/>
              <a:t>Click to edit Master title style</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endParaRPr lang="en-US" dirty="0"/>
          </a:p>
        </p:txBody>
      </p:sp>
      <p:sp>
        <p:nvSpPr>
          <p:cNvPr id="4" name="Rectangle 4">
            <a:extLst>
              <a:ext uri="{FF2B5EF4-FFF2-40B4-BE49-F238E27FC236}">
                <a16:creationId xmlns:a16="http://schemas.microsoft.com/office/drawing/2014/main" id="{5CDB1E04-9C93-4F4E-87BA-65021A195A35}"/>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1D3ABF13-3972-4E05-80EF-F338CA559465}"/>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E1CC7930-5A0A-43A1-A8B6-156859A97203}"/>
              </a:ext>
            </a:extLst>
          </p:cNvPr>
          <p:cNvSpPr>
            <a:spLocks noGrp="1" noChangeArrowheads="1"/>
          </p:cNvSpPr>
          <p:nvPr>
            <p:ph type="sldNum" sz="quarter" idx="12"/>
          </p:nvPr>
        </p:nvSpPr>
        <p:spPr>
          <a:ln/>
        </p:spPr>
        <p:txBody>
          <a:bodyPr/>
          <a:lstStyle>
            <a:lvl1pPr>
              <a:defRPr/>
            </a:lvl1pPr>
          </a:lstStyle>
          <a:p>
            <a:pPr>
              <a:defRPr/>
            </a:pPr>
            <a:fld id="{2C2478C7-CB42-4509-BDE3-97C6F2F868BC}" type="slidenum">
              <a:rPr lang="ar-SA" altLang="en-US" smtClean="0"/>
              <a:pPr>
                <a:defRPr/>
              </a:pPr>
              <a:t>‹#›</a:t>
            </a:fld>
            <a:endParaRPr lang="en-US" altLang="en-US"/>
          </a:p>
        </p:txBody>
      </p:sp>
    </p:spTree>
    <p:extLst>
      <p:ext uri="{BB962C8B-B14F-4D97-AF65-F5344CB8AC3E}">
        <p14:creationId xmlns:p14="http://schemas.microsoft.com/office/powerpoint/2010/main" val="1326375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Rectangle 4">
            <a:extLst>
              <a:ext uri="{FF2B5EF4-FFF2-40B4-BE49-F238E27FC236}">
                <a16:creationId xmlns:a16="http://schemas.microsoft.com/office/drawing/2014/main" id="{40EF34D9-C97B-4F8D-AE79-DE53FCB0E917}"/>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BA419E6A-1FEF-4E4A-91CE-A51B6ED5BA88}"/>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8B74B8CD-3EFA-4299-8C61-38E73B16E85C}"/>
              </a:ext>
            </a:extLst>
          </p:cNvPr>
          <p:cNvSpPr>
            <a:spLocks noGrp="1" noChangeArrowheads="1"/>
          </p:cNvSpPr>
          <p:nvPr>
            <p:ph type="sldNum" sz="quarter" idx="12"/>
          </p:nvPr>
        </p:nvSpPr>
        <p:spPr>
          <a:ln/>
        </p:spPr>
        <p:txBody>
          <a:bodyPr/>
          <a:lstStyle>
            <a:lvl1pPr>
              <a:defRPr/>
            </a:lvl1pPr>
          </a:lstStyle>
          <a:p>
            <a:pPr>
              <a:defRPr/>
            </a:pPr>
            <a:fld id="{E2B3526E-6F05-47C2-AFDB-A36D53738831}" type="slidenum">
              <a:rPr lang="ar-SA" altLang="en-US" smtClean="0"/>
              <a:pPr>
                <a:defRPr/>
              </a:pPr>
              <a:t>‹#›</a:t>
            </a:fld>
            <a:endParaRPr lang="en-US" altLang="en-US"/>
          </a:p>
        </p:txBody>
      </p:sp>
    </p:spTree>
    <p:extLst>
      <p:ext uri="{BB962C8B-B14F-4D97-AF65-F5344CB8AC3E}">
        <p14:creationId xmlns:p14="http://schemas.microsoft.com/office/powerpoint/2010/main" val="27136847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lvl1pPr>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609600" y="274639"/>
            <a:ext cx="8026400" cy="5851525"/>
          </a:xfrm>
        </p:spPr>
        <p:txBody>
          <a:bodyPr vert="eaVert"/>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Rectangle 4">
            <a:extLst>
              <a:ext uri="{FF2B5EF4-FFF2-40B4-BE49-F238E27FC236}">
                <a16:creationId xmlns:a16="http://schemas.microsoft.com/office/drawing/2014/main" id="{F52BB6F7-5CB5-4E3F-8AF4-8419F96DDA3D}"/>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1E2D3B6E-7A28-4BFA-95BA-BF7DD6EEBC5B}"/>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262C204B-C706-4C77-AAC2-A9DCFE47A307}"/>
              </a:ext>
            </a:extLst>
          </p:cNvPr>
          <p:cNvSpPr>
            <a:spLocks noGrp="1" noChangeArrowheads="1"/>
          </p:cNvSpPr>
          <p:nvPr>
            <p:ph type="sldNum" sz="quarter" idx="12"/>
          </p:nvPr>
        </p:nvSpPr>
        <p:spPr>
          <a:ln/>
        </p:spPr>
        <p:txBody>
          <a:bodyPr/>
          <a:lstStyle>
            <a:lvl1pPr>
              <a:defRPr/>
            </a:lvl1pPr>
          </a:lstStyle>
          <a:p>
            <a:pPr>
              <a:defRPr/>
            </a:pPr>
            <a:fld id="{3A80B7A3-1C28-458F-B991-A1C92C9C339B}" type="slidenum">
              <a:rPr lang="ar-SA" altLang="en-US" smtClean="0"/>
              <a:pPr>
                <a:defRPr/>
              </a:pPr>
              <a:t>‹#›</a:t>
            </a:fld>
            <a:endParaRPr lang="en-US" altLang="en-US"/>
          </a:p>
        </p:txBody>
      </p:sp>
    </p:spTree>
    <p:extLst>
      <p:ext uri="{BB962C8B-B14F-4D97-AF65-F5344CB8AC3E}">
        <p14:creationId xmlns:p14="http://schemas.microsoft.com/office/powerpoint/2010/main" val="5493183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DA0A2-AD51-881E-FFF7-C9FC09AB2BB4}"/>
              </a:ext>
            </a:extLst>
          </p:cNvPr>
          <p:cNvSpPr>
            <a:spLocks noGrp="1"/>
          </p:cNvSpPr>
          <p:nvPr>
            <p:ph type="title"/>
          </p:nvPr>
        </p:nvSpPr>
        <p:spPr>
          <a:xfrm>
            <a:off x="0" y="1219199"/>
            <a:ext cx="12192000" cy="1143000"/>
          </a:xfrm>
        </p:spPr>
        <p:txBody>
          <a:bodyPr/>
          <a:lstStyle>
            <a:lvl1pPr rtl="1">
              <a:defRPr sz="8000">
                <a:latin typeface="Arabic Typesetting" panose="03020402040406030203" pitchFamily="66" charset="-78"/>
                <a:cs typeface="Arabic Typesetting" panose="03020402040406030203" pitchFamily="66" charset="-78"/>
              </a:defRPr>
            </a:lvl1pPr>
          </a:lstStyle>
          <a:p>
            <a:r>
              <a:rPr lang="en-US" dirty="0"/>
              <a:t>Click to edit Master title style</a:t>
            </a:r>
            <a:endParaRPr lang="en-CA" dirty="0"/>
          </a:p>
        </p:txBody>
      </p:sp>
      <p:sp>
        <p:nvSpPr>
          <p:cNvPr id="9" name="Text Placeholder 8">
            <a:extLst>
              <a:ext uri="{FF2B5EF4-FFF2-40B4-BE49-F238E27FC236}">
                <a16:creationId xmlns:a16="http://schemas.microsoft.com/office/drawing/2014/main" id="{0D278284-CF32-85B2-B743-5591E8373852}"/>
              </a:ext>
            </a:extLst>
          </p:cNvPr>
          <p:cNvSpPr>
            <a:spLocks noGrp="1"/>
          </p:cNvSpPr>
          <p:nvPr>
            <p:ph type="body" sz="quarter" idx="10"/>
          </p:nvPr>
        </p:nvSpPr>
        <p:spPr>
          <a:xfrm>
            <a:off x="2171700" y="4495801"/>
            <a:ext cx="7848600" cy="1905000"/>
          </a:xfrm>
        </p:spPr>
        <p:txBody>
          <a:bodyPr/>
          <a:lstStyle>
            <a:lvl1pPr marL="0" indent="0" algn="ctr">
              <a:buNone/>
              <a:defRPr sz="3200"/>
            </a:lvl1pPr>
            <a:lvl2pPr marL="457200" indent="0">
              <a:buNone/>
              <a:defRPr sz="3200"/>
            </a:lvl2pPr>
            <a:lvl3pPr>
              <a:defRPr sz="3200"/>
            </a:lvl3pPr>
            <a:lvl4pPr>
              <a:defRPr sz="3200"/>
            </a:lvl4pPr>
            <a:lvl5pPr>
              <a:defRPr sz="3200"/>
            </a:lvl5pPr>
          </a:lstStyle>
          <a:p>
            <a:pPr lvl="0"/>
            <a:r>
              <a:rPr lang="en-US"/>
              <a:t>Click to edit Master text styles</a:t>
            </a:r>
          </a:p>
        </p:txBody>
      </p:sp>
    </p:spTree>
    <p:extLst>
      <p:ext uri="{BB962C8B-B14F-4D97-AF65-F5344CB8AC3E}">
        <p14:creationId xmlns:p14="http://schemas.microsoft.com/office/powerpoint/2010/main" val="14271637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lvl1pPr>
              <a:defRPr/>
            </a:lvl1pPr>
          </a:lstStyle>
          <a:p>
            <a:r>
              <a:rPr lang="en-US" dirty="0"/>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dirty="0"/>
              <a:t>Click to edit Master subtitle style</a:t>
            </a:r>
          </a:p>
        </p:txBody>
      </p:sp>
      <p:sp>
        <p:nvSpPr>
          <p:cNvPr id="4" name="Rectangle 4">
            <a:extLst>
              <a:ext uri="{FF2B5EF4-FFF2-40B4-BE49-F238E27FC236}">
                <a16:creationId xmlns:a16="http://schemas.microsoft.com/office/drawing/2014/main" id="{5CDB1E04-9C93-4F4E-87BA-65021A195A35}"/>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1D3ABF13-3972-4E05-80EF-F338CA559465}"/>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E1CC7930-5A0A-43A1-A8B6-156859A97203}"/>
              </a:ext>
            </a:extLst>
          </p:cNvPr>
          <p:cNvSpPr>
            <a:spLocks noGrp="1" noChangeArrowheads="1"/>
          </p:cNvSpPr>
          <p:nvPr>
            <p:ph type="sldNum" sz="quarter" idx="12"/>
          </p:nvPr>
        </p:nvSpPr>
        <p:spPr>
          <a:ln/>
        </p:spPr>
        <p:txBody>
          <a:bodyPr/>
          <a:lstStyle>
            <a:lvl1pPr>
              <a:defRPr/>
            </a:lvl1pPr>
          </a:lstStyle>
          <a:p>
            <a:fld id="{F81E7A3D-E83D-462E-8E22-65ED617997D8}" type="slidenum">
              <a:rPr lang="ar-SA" altLang="en-US" smtClean="0"/>
              <a:pPr/>
              <a:t>‹#›</a:t>
            </a:fld>
            <a:endParaRPr lang="en-US" altLang="en-US" dirty="0"/>
          </a:p>
        </p:txBody>
      </p:sp>
    </p:spTree>
    <p:extLst>
      <p:ext uri="{BB962C8B-B14F-4D97-AF65-F5344CB8AC3E}">
        <p14:creationId xmlns:p14="http://schemas.microsoft.com/office/powerpoint/2010/main" val="3260474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Content Placeholder 2"/>
          <p:cNvSpPr>
            <a:spLocks noGrp="1"/>
          </p:cNvSpPr>
          <p:nvPr>
            <p:ph idx="1"/>
          </p:nvPr>
        </p:nvSpPr>
        <p:spPr/>
        <p:txBody>
          <a:bodyPr/>
          <a:lstStyle>
            <a:lvl1pPr>
              <a:defRPr/>
            </a:lvl1pPr>
            <a:lvl2pPr>
              <a:defRPr/>
            </a:lvl2pPr>
            <a:lvl3pPr>
              <a:defRPr/>
            </a:lvl3pPr>
            <a:lvl4pPr>
              <a:defRPr/>
            </a:lvl4pPr>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4">
            <a:extLst>
              <a:ext uri="{FF2B5EF4-FFF2-40B4-BE49-F238E27FC236}">
                <a16:creationId xmlns:a16="http://schemas.microsoft.com/office/drawing/2014/main" id="{EF37F430-F16A-4C7B-B236-9408B533A456}"/>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8FCABDDC-AAFF-451C-9B1A-0AD808307B8C}"/>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A7E087BA-7129-41A6-A6CA-AE71B84D7C40}"/>
              </a:ext>
            </a:extLst>
          </p:cNvPr>
          <p:cNvSpPr>
            <a:spLocks noGrp="1" noChangeArrowheads="1"/>
          </p:cNvSpPr>
          <p:nvPr>
            <p:ph type="sldNum" sz="quarter" idx="12"/>
          </p:nvPr>
        </p:nvSpPr>
        <p:spPr>
          <a:ln/>
        </p:spPr>
        <p:txBody>
          <a:bodyPr/>
          <a:lstStyle>
            <a:lvl1pPr>
              <a:defRPr/>
            </a:lvl1pPr>
          </a:lstStyle>
          <a:p>
            <a:fld id="{483B47EA-5D2D-44B5-B00B-9EB09598820D}" type="slidenum">
              <a:rPr lang="ar-SA" altLang="en-US" smtClean="0"/>
              <a:pPr/>
              <a:t>‹#›</a:t>
            </a:fld>
            <a:endParaRPr lang="en-US" altLang="en-US" dirty="0"/>
          </a:p>
        </p:txBody>
      </p:sp>
    </p:spTree>
    <p:extLst>
      <p:ext uri="{BB962C8B-B14F-4D97-AF65-F5344CB8AC3E}">
        <p14:creationId xmlns:p14="http://schemas.microsoft.com/office/powerpoint/2010/main" val="29241965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dirty="0"/>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sp>
        <p:nvSpPr>
          <p:cNvPr id="4" name="Rectangle 4">
            <a:extLst>
              <a:ext uri="{FF2B5EF4-FFF2-40B4-BE49-F238E27FC236}">
                <a16:creationId xmlns:a16="http://schemas.microsoft.com/office/drawing/2014/main" id="{242985DA-3725-4A28-B450-8CD0D854307C}"/>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498DB53C-B0ED-438B-B3D5-61AD3386505D}"/>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63E02C7A-ED15-4DD4-BFFD-6670D4EAA7A5}"/>
              </a:ext>
            </a:extLst>
          </p:cNvPr>
          <p:cNvSpPr>
            <a:spLocks noGrp="1" noChangeArrowheads="1"/>
          </p:cNvSpPr>
          <p:nvPr>
            <p:ph type="sldNum" sz="quarter" idx="12"/>
          </p:nvPr>
        </p:nvSpPr>
        <p:spPr>
          <a:ln/>
        </p:spPr>
        <p:txBody>
          <a:bodyPr/>
          <a:lstStyle>
            <a:lvl1pPr>
              <a:defRPr/>
            </a:lvl1pPr>
          </a:lstStyle>
          <a:p>
            <a:fld id="{FB20D4B9-0318-455C-B9C1-8BB506B47616}" type="slidenum">
              <a:rPr lang="ar-SA" altLang="en-US" smtClean="0"/>
              <a:pPr/>
              <a:t>‹#›</a:t>
            </a:fld>
            <a:endParaRPr lang="en-US" altLang="en-US" dirty="0"/>
          </a:p>
        </p:txBody>
      </p:sp>
    </p:spTree>
    <p:extLst>
      <p:ext uri="{BB962C8B-B14F-4D97-AF65-F5344CB8AC3E}">
        <p14:creationId xmlns:p14="http://schemas.microsoft.com/office/powerpoint/2010/main" val="3851023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Rectangle 4">
            <a:extLst>
              <a:ext uri="{FF2B5EF4-FFF2-40B4-BE49-F238E27FC236}">
                <a16:creationId xmlns:a16="http://schemas.microsoft.com/office/drawing/2014/main" id="{F12092FA-E61C-4F6C-BA59-265859488758}"/>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6" name="Rectangle 5">
            <a:extLst>
              <a:ext uri="{FF2B5EF4-FFF2-40B4-BE49-F238E27FC236}">
                <a16:creationId xmlns:a16="http://schemas.microsoft.com/office/drawing/2014/main" id="{CC822F7D-330A-4CF3-A8D0-6209CFD1B9A5}"/>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7" name="Rectangle 6">
            <a:extLst>
              <a:ext uri="{FF2B5EF4-FFF2-40B4-BE49-F238E27FC236}">
                <a16:creationId xmlns:a16="http://schemas.microsoft.com/office/drawing/2014/main" id="{6D10388E-11D9-4277-9489-37016BD87ADA}"/>
              </a:ext>
            </a:extLst>
          </p:cNvPr>
          <p:cNvSpPr>
            <a:spLocks noGrp="1" noChangeArrowheads="1"/>
          </p:cNvSpPr>
          <p:nvPr>
            <p:ph type="sldNum" sz="quarter" idx="12"/>
          </p:nvPr>
        </p:nvSpPr>
        <p:spPr>
          <a:ln/>
        </p:spPr>
        <p:txBody>
          <a:bodyPr/>
          <a:lstStyle>
            <a:lvl1pPr>
              <a:defRPr/>
            </a:lvl1pPr>
          </a:lstStyle>
          <a:p>
            <a:fld id="{43E22B72-9C01-4C25-8037-C40ED6758063}" type="slidenum">
              <a:rPr lang="ar-SA" altLang="en-US" smtClean="0"/>
              <a:pPr/>
              <a:t>‹#›</a:t>
            </a:fld>
            <a:endParaRPr lang="en-US" altLang="en-US" dirty="0"/>
          </a:p>
        </p:txBody>
      </p:sp>
    </p:spTree>
    <p:extLst>
      <p:ext uri="{BB962C8B-B14F-4D97-AF65-F5344CB8AC3E}">
        <p14:creationId xmlns:p14="http://schemas.microsoft.com/office/powerpoint/2010/main" val="18261430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Rectangle 4">
            <a:extLst>
              <a:ext uri="{FF2B5EF4-FFF2-40B4-BE49-F238E27FC236}">
                <a16:creationId xmlns:a16="http://schemas.microsoft.com/office/drawing/2014/main" id="{176F40A1-B697-4F34-91E0-9ADAD6589EAD}"/>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8" name="Rectangle 5">
            <a:extLst>
              <a:ext uri="{FF2B5EF4-FFF2-40B4-BE49-F238E27FC236}">
                <a16:creationId xmlns:a16="http://schemas.microsoft.com/office/drawing/2014/main" id="{D65ABE4F-2A8D-4FA2-AE62-232FF8E9B24A}"/>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9" name="Rectangle 6">
            <a:extLst>
              <a:ext uri="{FF2B5EF4-FFF2-40B4-BE49-F238E27FC236}">
                <a16:creationId xmlns:a16="http://schemas.microsoft.com/office/drawing/2014/main" id="{88C29A7A-6BDB-4894-A7EF-1EAE1EE4D093}"/>
              </a:ext>
            </a:extLst>
          </p:cNvPr>
          <p:cNvSpPr>
            <a:spLocks noGrp="1" noChangeArrowheads="1"/>
          </p:cNvSpPr>
          <p:nvPr>
            <p:ph type="sldNum" sz="quarter" idx="12"/>
          </p:nvPr>
        </p:nvSpPr>
        <p:spPr>
          <a:ln/>
        </p:spPr>
        <p:txBody>
          <a:bodyPr/>
          <a:lstStyle>
            <a:lvl1pPr>
              <a:defRPr/>
            </a:lvl1pPr>
          </a:lstStyle>
          <a:p>
            <a:fld id="{F4BCE551-000D-49CC-AA49-1672F102B6D5}" type="slidenum">
              <a:rPr lang="ar-SA" altLang="en-US" smtClean="0"/>
              <a:pPr/>
              <a:t>‹#›</a:t>
            </a:fld>
            <a:endParaRPr lang="en-US" altLang="en-US" dirty="0"/>
          </a:p>
        </p:txBody>
      </p:sp>
    </p:spTree>
    <p:extLst>
      <p:ext uri="{BB962C8B-B14F-4D97-AF65-F5344CB8AC3E}">
        <p14:creationId xmlns:p14="http://schemas.microsoft.com/office/powerpoint/2010/main" val="14208419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Rectangle 4">
            <a:extLst>
              <a:ext uri="{FF2B5EF4-FFF2-40B4-BE49-F238E27FC236}">
                <a16:creationId xmlns:a16="http://schemas.microsoft.com/office/drawing/2014/main" id="{D484766C-898A-454A-9A43-47A2FFDD5225}"/>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4" name="Rectangle 5">
            <a:extLst>
              <a:ext uri="{FF2B5EF4-FFF2-40B4-BE49-F238E27FC236}">
                <a16:creationId xmlns:a16="http://schemas.microsoft.com/office/drawing/2014/main" id="{85FA8736-A817-46A9-BC41-8A723AA9D2A5}"/>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5" name="Rectangle 6">
            <a:extLst>
              <a:ext uri="{FF2B5EF4-FFF2-40B4-BE49-F238E27FC236}">
                <a16:creationId xmlns:a16="http://schemas.microsoft.com/office/drawing/2014/main" id="{ADD1DB9D-71EF-4240-92E5-DBD43FACDE78}"/>
              </a:ext>
            </a:extLst>
          </p:cNvPr>
          <p:cNvSpPr>
            <a:spLocks noGrp="1" noChangeArrowheads="1"/>
          </p:cNvSpPr>
          <p:nvPr>
            <p:ph type="sldNum" sz="quarter" idx="12"/>
          </p:nvPr>
        </p:nvSpPr>
        <p:spPr>
          <a:ln/>
        </p:spPr>
        <p:txBody>
          <a:bodyPr/>
          <a:lstStyle>
            <a:lvl1pPr>
              <a:defRPr/>
            </a:lvl1pPr>
          </a:lstStyle>
          <a:p>
            <a:fld id="{D7341C89-0F5C-4636-A8F9-3DCE73C27E78}" type="slidenum">
              <a:rPr lang="ar-SA" altLang="en-US" smtClean="0"/>
              <a:pPr/>
              <a:t>‹#›</a:t>
            </a:fld>
            <a:endParaRPr lang="en-US" altLang="en-US" dirty="0"/>
          </a:p>
        </p:txBody>
      </p:sp>
    </p:spTree>
    <p:extLst>
      <p:ext uri="{BB962C8B-B14F-4D97-AF65-F5344CB8AC3E}">
        <p14:creationId xmlns:p14="http://schemas.microsoft.com/office/powerpoint/2010/main" val="8335381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1F7B182F-A89F-43BA-8466-F84CCC250901}"/>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3" name="Rectangle 5">
            <a:extLst>
              <a:ext uri="{FF2B5EF4-FFF2-40B4-BE49-F238E27FC236}">
                <a16:creationId xmlns:a16="http://schemas.microsoft.com/office/drawing/2014/main" id="{8FDFA919-3BC9-4AF4-A9B0-28018595B4FD}"/>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4" name="Rectangle 6">
            <a:extLst>
              <a:ext uri="{FF2B5EF4-FFF2-40B4-BE49-F238E27FC236}">
                <a16:creationId xmlns:a16="http://schemas.microsoft.com/office/drawing/2014/main" id="{5A7B8ADD-E0E6-4D30-B96C-6119333EB106}"/>
              </a:ext>
            </a:extLst>
          </p:cNvPr>
          <p:cNvSpPr>
            <a:spLocks noGrp="1" noChangeArrowheads="1"/>
          </p:cNvSpPr>
          <p:nvPr>
            <p:ph type="sldNum" sz="quarter" idx="12"/>
          </p:nvPr>
        </p:nvSpPr>
        <p:spPr>
          <a:ln/>
        </p:spPr>
        <p:txBody>
          <a:bodyPr/>
          <a:lstStyle>
            <a:lvl1pPr>
              <a:defRPr/>
            </a:lvl1pPr>
          </a:lstStyle>
          <a:p>
            <a:fld id="{5F22DD61-5DCA-4840-B9D2-BB7CCF2A78EC}" type="slidenum">
              <a:rPr lang="ar-SA" altLang="en-US" smtClean="0"/>
              <a:pPr/>
              <a:t>‹#›</a:t>
            </a:fld>
            <a:endParaRPr lang="en-US" altLang="en-US" dirty="0"/>
          </a:p>
        </p:txBody>
      </p:sp>
    </p:spTree>
    <p:extLst>
      <p:ext uri="{BB962C8B-B14F-4D97-AF65-F5344CB8AC3E}">
        <p14:creationId xmlns:p14="http://schemas.microsoft.com/office/powerpoint/2010/main" val="19902353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Rectangle 4">
            <a:extLst>
              <a:ext uri="{FF2B5EF4-FFF2-40B4-BE49-F238E27FC236}">
                <a16:creationId xmlns:a16="http://schemas.microsoft.com/office/drawing/2014/main" id="{EF37F430-F16A-4C7B-B236-9408B533A456}"/>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8FCABDDC-AAFF-451C-9B1A-0AD808307B8C}"/>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A7E087BA-7129-41A6-A6CA-AE71B84D7C40}"/>
              </a:ext>
            </a:extLst>
          </p:cNvPr>
          <p:cNvSpPr>
            <a:spLocks noGrp="1" noChangeArrowheads="1"/>
          </p:cNvSpPr>
          <p:nvPr>
            <p:ph type="sldNum" sz="quarter" idx="12"/>
          </p:nvPr>
        </p:nvSpPr>
        <p:spPr>
          <a:ln/>
        </p:spPr>
        <p:txBody>
          <a:bodyPr/>
          <a:lstStyle>
            <a:lvl1pPr>
              <a:defRPr/>
            </a:lvl1pPr>
          </a:lstStyle>
          <a:p>
            <a:pPr>
              <a:defRPr/>
            </a:pPr>
            <a:fld id="{A904F53A-9F58-4EA9-83FD-B447B34FBF32}" type="slidenum">
              <a:rPr lang="ar-SA" altLang="en-US" smtClean="0"/>
              <a:pPr>
                <a:defRPr/>
              </a:pPr>
              <a:t>‹#›</a:t>
            </a:fld>
            <a:endParaRPr lang="en-US" altLang="en-US"/>
          </a:p>
        </p:txBody>
      </p:sp>
    </p:spTree>
    <p:extLst>
      <p:ext uri="{BB962C8B-B14F-4D97-AF65-F5344CB8AC3E}">
        <p14:creationId xmlns:p14="http://schemas.microsoft.com/office/powerpoint/2010/main" val="40025473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dirty="0"/>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Rectangle 4">
            <a:extLst>
              <a:ext uri="{FF2B5EF4-FFF2-40B4-BE49-F238E27FC236}">
                <a16:creationId xmlns:a16="http://schemas.microsoft.com/office/drawing/2014/main" id="{959DC5DA-E62F-4DF7-BC65-E3F5F14B85E4}"/>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6" name="Rectangle 5">
            <a:extLst>
              <a:ext uri="{FF2B5EF4-FFF2-40B4-BE49-F238E27FC236}">
                <a16:creationId xmlns:a16="http://schemas.microsoft.com/office/drawing/2014/main" id="{51CD00A1-9379-4730-95BC-B6170185E0CE}"/>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7" name="Rectangle 6">
            <a:extLst>
              <a:ext uri="{FF2B5EF4-FFF2-40B4-BE49-F238E27FC236}">
                <a16:creationId xmlns:a16="http://schemas.microsoft.com/office/drawing/2014/main" id="{EAAFAF78-A28C-4AC3-9893-34E3C5A4D003}"/>
              </a:ext>
            </a:extLst>
          </p:cNvPr>
          <p:cNvSpPr>
            <a:spLocks noGrp="1" noChangeArrowheads="1"/>
          </p:cNvSpPr>
          <p:nvPr>
            <p:ph type="sldNum" sz="quarter" idx="12"/>
          </p:nvPr>
        </p:nvSpPr>
        <p:spPr>
          <a:ln/>
        </p:spPr>
        <p:txBody>
          <a:bodyPr/>
          <a:lstStyle>
            <a:lvl1pPr>
              <a:defRPr/>
            </a:lvl1pPr>
          </a:lstStyle>
          <a:p>
            <a:fld id="{ABAE5E0F-40DD-47AB-8B4E-5124FC0C1773}" type="slidenum">
              <a:rPr lang="ar-SA" altLang="en-US" smtClean="0"/>
              <a:pPr/>
              <a:t>‹#›</a:t>
            </a:fld>
            <a:endParaRPr lang="en-US" altLang="en-US" dirty="0"/>
          </a:p>
        </p:txBody>
      </p:sp>
    </p:spTree>
    <p:extLst>
      <p:ext uri="{BB962C8B-B14F-4D97-AF65-F5344CB8AC3E}">
        <p14:creationId xmlns:p14="http://schemas.microsoft.com/office/powerpoint/2010/main" val="20592245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dirty="0"/>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Rectangle 4">
            <a:extLst>
              <a:ext uri="{FF2B5EF4-FFF2-40B4-BE49-F238E27FC236}">
                <a16:creationId xmlns:a16="http://schemas.microsoft.com/office/drawing/2014/main" id="{18FD11B4-93D6-48E9-B18E-00886AF307ED}"/>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6" name="Rectangle 5">
            <a:extLst>
              <a:ext uri="{FF2B5EF4-FFF2-40B4-BE49-F238E27FC236}">
                <a16:creationId xmlns:a16="http://schemas.microsoft.com/office/drawing/2014/main" id="{E963232C-CAB8-40A0-B0DB-06B43A470EDC}"/>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7" name="Rectangle 6">
            <a:extLst>
              <a:ext uri="{FF2B5EF4-FFF2-40B4-BE49-F238E27FC236}">
                <a16:creationId xmlns:a16="http://schemas.microsoft.com/office/drawing/2014/main" id="{7EB0791F-CBA9-465D-B96B-70E2B6D44423}"/>
              </a:ext>
            </a:extLst>
          </p:cNvPr>
          <p:cNvSpPr>
            <a:spLocks noGrp="1" noChangeArrowheads="1"/>
          </p:cNvSpPr>
          <p:nvPr>
            <p:ph type="sldNum" sz="quarter" idx="12"/>
          </p:nvPr>
        </p:nvSpPr>
        <p:spPr>
          <a:ln/>
        </p:spPr>
        <p:txBody>
          <a:bodyPr/>
          <a:lstStyle>
            <a:lvl1pPr>
              <a:defRPr/>
            </a:lvl1pPr>
          </a:lstStyle>
          <a:p>
            <a:fld id="{38105F36-3A88-4AA8-812E-AAAF0128834C}" type="slidenum">
              <a:rPr lang="ar-SA" altLang="en-US" smtClean="0"/>
              <a:pPr/>
              <a:t>‹#›</a:t>
            </a:fld>
            <a:endParaRPr lang="en-US" altLang="en-US" dirty="0"/>
          </a:p>
        </p:txBody>
      </p:sp>
    </p:spTree>
    <p:extLst>
      <p:ext uri="{BB962C8B-B14F-4D97-AF65-F5344CB8AC3E}">
        <p14:creationId xmlns:p14="http://schemas.microsoft.com/office/powerpoint/2010/main" val="15756689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Vertical Text Placeholder 2"/>
          <p:cNvSpPr>
            <a:spLocks noGrp="1"/>
          </p:cNvSpPr>
          <p:nvPr>
            <p:ph type="body" orient="vert" idx="1"/>
          </p:nvPr>
        </p:nvSpPr>
        <p:spPr/>
        <p:txBody>
          <a:bodyPr vert="eaVert"/>
          <a:lstStyle>
            <a:lvl1pPr>
              <a:defRPr/>
            </a:lvl1pPr>
            <a:lvl2pPr>
              <a:defRPr/>
            </a:lvl2pPr>
            <a:lvl3pPr>
              <a:defRPr/>
            </a:lvl3pPr>
            <a:lvl4pPr>
              <a:defRPr/>
            </a:lvl4pPr>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4">
            <a:extLst>
              <a:ext uri="{FF2B5EF4-FFF2-40B4-BE49-F238E27FC236}">
                <a16:creationId xmlns:a16="http://schemas.microsoft.com/office/drawing/2014/main" id="{40EF34D9-C97B-4F8D-AE79-DE53FCB0E917}"/>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BA419E6A-1FEF-4E4A-91CE-A51B6ED5BA88}"/>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8B74B8CD-3EFA-4299-8C61-38E73B16E85C}"/>
              </a:ext>
            </a:extLst>
          </p:cNvPr>
          <p:cNvSpPr>
            <a:spLocks noGrp="1" noChangeArrowheads="1"/>
          </p:cNvSpPr>
          <p:nvPr>
            <p:ph type="sldNum" sz="quarter" idx="12"/>
          </p:nvPr>
        </p:nvSpPr>
        <p:spPr>
          <a:ln/>
        </p:spPr>
        <p:txBody>
          <a:bodyPr/>
          <a:lstStyle>
            <a:lvl1pPr>
              <a:defRPr/>
            </a:lvl1pPr>
          </a:lstStyle>
          <a:p>
            <a:fld id="{71B124E7-09F0-470F-9B26-84927EE972A3}" type="slidenum">
              <a:rPr lang="ar-SA" altLang="en-US" smtClean="0"/>
              <a:pPr/>
              <a:t>‹#›</a:t>
            </a:fld>
            <a:endParaRPr lang="en-US" altLang="en-US" dirty="0"/>
          </a:p>
        </p:txBody>
      </p:sp>
    </p:spTree>
    <p:extLst>
      <p:ext uri="{BB962C8B-B14F-4D97-AF65-F5344CB8AC3E}">
        <p14:creationId xmlns:p14="http://schemas.microsoft.com/office/powerpoint/2010/main" val="5401269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lvl1pPr>
              <a:defRPr/>
            </a:lvl1pPr>
          </a:lstStyle>
          <a:p>
            <a:r>
              <a:rPr lang="en-US" dirty="0"/>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lvl1pPr>
              <a:defRPr/>
            </a:lvl1pPr>
            <a:lvl2pPr>
              <a:defRPr/>
            </a:lvl2pPr>
            <a:lvl3pPr>
              <a:defRPr/>
            </a:lvl3pPr>
            <a:lvl4pPr>
              <a:defRPr/>
            </a:lvl4pPr>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4">
            <a:extLst>
              <a:ext uri="{FF2B5EF4-FFF2-40B4-BE49-F238E27FC236}">
                <a16:creationId xmlns:a16="http://schemas.microsoft.com/office/drawing/2014/main" id="{F52BB6F7-5CB5-4E3F-8AF4-8419F96DDA3D}"/>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1E2D3B6E-7A28-4BFA-95BA-BF7DD6EEBC5B}"/>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262C204B-C706-4C77-AAC2-A9DCFE47A307}"/>
              </a:ext>
            </a:extLst>
          </p:cNvPr>
          <p:cNvSpPr>
            <a:spLocks noGrp="1" noChangeArrowheads="1"/>
          </p:cNvSpPr>
          <p:nvPr>
            <p:ph type="sldNum" sz="quarter" idx="12"/>
          </p:nvPr>
        </p:nvSpPr>
        <p:spPr>
          <a:ln/>
        </p:spPr>
        <p:txBody>
          <a:bodyPr/>
          <a:lstStyle>
            <a:lvl1pPr>
              <a:defRPr/>
            </a:lvl1pPr>
          </a:lstStyle>
          <a:p>
            <a:fld id="{6278B95F-81EE-4EF0-BD0D-C29BC91CAADE}" type="slidenum">
              <a:rPr lang="ar-SA" altLang="en-US" smtClean="0"/>
              <a:pPr/>
              <a:t>‹#›</a:t>
            </a:fld>
            <a:endParaRPr lang="en-US" altLang="en-US" dirty="0"/>
          </a:p>
        </p:txBody>
      </p:sp>
    </p:spTree>
    <p:extLst>
      <p:ext uri="{BB962C8B-B14F-4D97-AF65-F5344CB8AC3E}">
        <p14:creationId xmlns:p14="http://schemas.microsoft.com/office/powerpoint/2010/main" val="9542849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DA0A2-AD51-881E-FFF7-C9FC09AB2BB4}"/>
              </a:ext>
            </a:extLst>
          </p:cNvPr>
          <p:cNvSpPr>
            <a:spLocks noGrp="1"/>
          </p:cNvSpPr>
          <p:nvPr>
            <p:ph type="title"/>
          </p:nvPr>
        </p:nvSpPr>
        <p:spPr>
          <a:xfrm>
            <a:off x="0" y="1219199"/>
            <a:ext cx="12192000" cy="1143000"/>
          </a:xfrm>
        </p:spPr>
        <p:txBody>
          <a:bodyPr/>
          <a:lstStyle>
            <a:lvl1pPr rtl="1">
              <a:defRPr sz="8000">
                <a:latin typeface="Arabic Typesetting" panose="03020402040406030203" pitchFamily="66" charset="-78"/>
                <a:cs typeface="Arabic Typesetting" panose="03020402040406030203" pitchFamily="66" charset="-78"/>
              </a:defRPr>
            </a:lvl1pPr>
          </a:lstStyle>
          <a:p>
            <a:r>
              <a:rPr lang="en-US" dirty="0"/>
              <a:t>Click to edit Master title style</a:t>
            </a:r>
            <a:endParaRPr lang="en-CA" dirty="0"/>
          </a:p>
        </p:txBody>
      </p:sp>
      <p:sp>
        <p:nvSpPr>
          <p:cNvPr id="9" name="Text Placeholder 8">
            <a:extLst>
              <a:ext uri="{FF2B5EF4-FFF2-40B4-BE49-F238E27FC236}">
                <a16:creationId xmlns:a16="http://schemas.microsoft.com/office/drawing/2014/main" id="{0D278284-CF32-85B2-B743-5591E8373852}"/>
              </a:ext>
            </a:extLst>
          </p:cNvPr>
          <p:cNvSpPr>
            <a:spLocks noGrp="1"/>
          </p:cNvSpPr>
          <p:nvPr>
            <p:ph type="body" sz="quarter" idx="10"/>
          </p:nvPr>
        </p:nvSpPr>
        <p:spPr>
          <a:xfrm>
            <a:off x="2171700" y="4495801"/>
            <a:ext cx="7848600" cy="1905000"/>
          </a:xfrm>
        </p:spPr>
        <p:txBody>
          <a:bodyPr/>
          <a:lstStyle>
            <a:lvl1pPr marL="0" indent="0" algn="ctr">
              <a:buNone/>
              <a:defRPr sz="3200"/>
            </a:lvl1pPr>
            <a:lvl2pPr marL="457200" indent="0">
              <a:buNone/>
              <a:defRPr sz="3200"/>
            </a:lvl2pPr>
            <a:lvl3pPr>
              <a:defRPr sz="3200"/>
            </a:lvl3pPr>
            <a:lvl4pPr>
              <a:defRPr sz="3200"/>
            </a:lvl4pPr>
            <a:lvl5pPr>
              <a:defRPr sz="3200"/>
            </a:lvl5pPr>
          </a:lstStyle>
          <a:p>
            <a:pPr lvl="0"/>
            <a:r>
              <a:rPr lang="en-US" dirty="0"/>
              <a:t>Click to edit Master text styles</a:t>
            </a:r>
          </a:p>
        </p:txBody>
      </p:sp>
    </p:spTree>
    <p:extLst>
      <p:ext uri="{BB962C8B-B14F-4D97-AF65-F5344CB8AC3E}">
        <p14:creationId xmlns:p14="http://schemas.microsoft.com/office/powerpoint/2010/main" val="39793274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endParaRPr lang="en-US" dirty="0"/>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a:extLst>
              <a:ext uri="{FF2B5EF4-FFF2-40B4-BE49-F238E27FC236}">
                <a16:creationId xmlns:a16="http://schemas.microsoft.com/office/drawing/2014/main" id="{242985DA-3725-4A28-B450-8CD0D854307C}"/>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498DB53C-B0ED-438B-B3D5-61AD3386505D}"/>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63E02C7A-ED15-4DD4-BFFD-6670D4EAA7A5}"/>
              </a:ext>
            </a:extLst>
          </p:cNvPr>
          <p:cNvSpPr>
            <a:spLocks noGrp="1" noChangeArrowheads="1"/>
          </p:cNvSpPr>
          <p:nvPr>
            <p:ph type="sldNum" sz="quarter" idx="12"/>
          </p:nvPr>
        </p:nvSpPr>
        <p:spPr>
          <a:ln/>
        </p:spPr>
        <p:txBody>
          <a:bodyPr/>
          <a:lstStyle>
            <a:lvl1pPr>
              <a:defRPr/>
            </a:lvl1pPr>
          </a:lstStyle>
          <a:p>
            <a:pPr>
              <a:defRPr/>
            </a:pPr>
            <a:fld id="{7FCEA548-E21F-4201-87C2-EF08BE370D1E}" type="slidenum">
              <a:rPr lang="ar-SA" altLang="en-US" smtClean="0"/>
              <a:pPr>
                <a:defRPr/>
              </a:pPr>
              <a:t>‹#›</a:t>
            </a:fld>
            <a:endParaRPr lang="en-US" altLang="en-US"/>
          </a:p>
        </p:txBody>
      </p:sp>
    </p:spTree>
    <p:extLst>
      <p:ext uri="{BB962C8B-B14F-4D97-AF65-F5344CB8AC3E}">
        <p14:creationId xmlns:p14="http://schemas.microsoft.com/office/powerpoint/2010/main" val="5251354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Rectangle 4">
            <a:extLst>
              <a:ext uri="{FF2B5EF4-FFF2-40B4-BE49-F238E27FC236}">
                <a16:creationId xmlns:a16="http://schemas.microsoft.com/office/drawing/2014/main" id="{F12092FA-E61C-4F6C-BA59-265859488758}"/>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CC822F7D-330A-4CF3-A8D0-6209CFD1B9A5}"/>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6D10388E-11D9-4277-9489-37016BD87ADA}"/>
              </a:ext>
            </a:extLst>
          </p:cNvPr>
          <p:cNvSpPr>
            <a:spLocks noGrp="1" noChangeArrowheads="1"/>
          </p:cNvSpPr>
          <p:nvPr>
            <p:ph type="sldNum" sz="quarter" idx="12"/>
          </p:nvPr>
        </p:nvSpPr>
        <p:spPr>
          <a:ln/>
        </p:spPr>
        <p:txBody>
          <a:bodyPr/>
          <a:lstStyle>
            <a:lvl1pPr>
              <a:defRPr/>
            </a:lvl1pPr>
          </a:lstStyle>
          <a:p>
            <a:pPr>
              <a:defRPr/>
            </a:pPr>
            <a:fld id="{E35A02DC-D70C-4BD5-84DA-5332136E37C8}" type="slidenum">
              <a:rPr lang="ar-SA" altLang="en-US" smtClean="0"/>
              <a:pPr>
                <a:defRPr/>
              </a:pPr>
              <a:t>‹#›</a:t>
            </a:fld>
            <a:endParaRPr lang="en-US" altLang="en-US"/>
          </a:p>
        </p:txBody>
      </p:sp>
    </p:spTree>
    <p:extLst>
      <p:ext uri="{BB962C8B-B14F-4D97-AF65-F5344CB8AC3E}">
        <p14:creationId xmlns:p14="http://schemas.microsoft.com/office/powerpoint/2010/main" val="4499114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4">
            <a:extLst>
              <a:ext uri="{FF2B5EF4-FFF2-40B4-BE49-F238E27FC236}">
                <a16:creationId xmlns:a16="http://schemas.microsoft.com/office/drawing/2014/main" id="{176F40A1-B697-4F34-91E0-9ADAD6589EAD}"/>
              </a:ext>
            </a:extLst>
          </p:cNvPr>
          <p:cNvSpPr>
            <a:spLocks noGrp="1" noChangeArrowheads="1"/>
          </p:cNvSpPr>
          <p:nvPr>
            <p:ph type="dt" sz="half" idx="10"/>
          </p:nvPr>
        </p:nvSpPr>
        <p:spPr>
          <a:ln/>
        </p:spPr>
        <p:txBody>
          <a:bodyPr/>
          <a:lstStyle>
            <a:lvl1pPr>
              <a:defRPr/>
            </a:lvl1pPr>
          </a:lstStyle>
          <a:p>
            <a:pPr>
              <a:defRPr/>
            </a:pPr>
            <a:endParaRPr lang="en-US"/>
          </a:p>
        </p:txBody>
      </p:sp>
      <p:sp>
        <p:nvSpPr>
          <p:cNvPr id="8" name="Rectangle 5">
            <a:extLst>
              <a:ext uri="{FF2B5EF4-FFF2-40B4-BE49-F238E27FC236}">
                <a16:creationId xmlns:a16="http://schemas.microsoft.com/office/drawing/2014/main" id="{D65ABE4F-2A8D-4FA2-AE62-232FF8E9B24A}"/>
              </a:ext>
            </a:extLst>
          </p:cNvPr>
          <p:cNvSpPr>
            <a:spLocks noGrp="1" noChangeArrowheads="1"/>
          </p:cNvSpPr>
          <p:nvPr>
            <p:ph type="ftr" sz="quarter" idx="11"/>
          </p:nvPr>
        </p:nvSpPr>
        <p:spPr>
          <a:ln/>
        </p:spPr>
        <p:txBody>
          <a:bodyPr/>
          <a:lstStyle>
            <a:lvl1pPr>
              <a:defRPr/>
            </a:lvl1pPr>
          </a:lstStyle>
          <a:p>
            <a:pPr>
              <a:defRPr/>
            </a:pPr>
            <a:endParaRPr lang="en-US"/>
          </a:p>
        </p:txBody>
      </p:sp>
      <p:sp>
        <p:nvSpPr>
          <p:cNvPr id="9" name="Rectangle 6">
            <a:extLst>
              <a:ext uri="{FF2B5EF4-FFF2-40B4-BE49-F238E27FC236}">
                <a16:creationId xmlns:a16="http://schemas.microsoft.com/office/drawing/2014/main" id="{88C29A7A-6BDB-4894-A7EF-1EAE1EE4D093}"/>
              </a:ext>
            </a:extLst>
          </p:cNvPr>
          <p:cNvSpPr>
            <a:spLocks noGrp="1" noChangeArrowheads="1"/>
          </p:cNvSpPr>
          <p:nvPr>
            <p:ph type="sldNum" sz="quarter" idx="12"/>
          </p:nvPr>
        </p:nvSpPr>
        <p:spPr>
          <a:ln/>
        </p:spPr>
        <p:txBody>
          <a:bodyPr/>
          <a:lstStyle>
            <a:lvl1pPr>
              <a:defRPr/>
            </a:lvl1pPr>
          </a:lstStyle>
          <a:p>
            <a:pPr>
              <a:defRPr/>
            </a:pPr>
            <a:fld id="{07611F34-BBBF-47B8-A77D-8B3FEFAC79FF}" type="slidenum">
              <a:rPr lang="ar-SA" altLang="en-US" smtClean="0"/>
              <a:pPr>
                <a:defRPr/>
              </a:pPr>
              <a:t>‹#›</a:t>
            </a:fld>
            <a:endParaRPr lang="en-US" altLang="en-US"/>
          </a:p>
        </p:txBody>
      </p:sp>
    </p:spTree>
    <p:extLst>
      <p:ext uri="{BB962C8B-B14F-4D97-AF65-F5344CB8AC3E}">
        <p14:creationId xmlns:p14="http://schemas.microsoft.com/office/powerpoint/2010/main" val="6352868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Rectangle 4">
            <a:extLst>
              <a:ext uri="{FF2B5EF4-FFF2-40B4-BE49-F238E27FC236}">
                <a16:creationId xmlns:a16="http://schemas.microsoft.com/office/drawing/2014/main" id="{D484766C-898A-454A-9A43-47A2FFDD5225}"/>
              </a:ext>
            </a:extLst>
          </p:cNvPr>
          <p:cNvSpPr>
            <a:spLocks noGrp="1" noChangeArrowheads="1"/>
          </p:cNvSpPr>
          <p:nvPr>
            <p:ph type="dt" sz="half" idx="10"/>
          </p:nvPr>
        </p:nvSpPr>
        <p:spPr>
          <a:ln/>
        </p:spPr>
        <p:txBody>
          <a:bodyPr/>
          <a:lstStyle>
            <a:lvl1pPr>
              <a:defRPr/>
            </a:lvl1pPr>
          </a:lstStyle>
          <a:p>
            <a:pPr>
              <a:defRPr/>
            </a:pPr>
            <a:endParaRPr lang="en-US"/>
          </a:p>
        </p:txBody>
      </p:sp>
      <p:sp>
        <p:nvSpPr>
          <p:cNvPr id="4" name="Rectangle 5">
            <a:extLst>
              <a:ext uri="{FF2B5EF4-FFF2-40B4-BE49-F238E27FC236}">
                <a16:creationId xmlns:a16="http://schemas.microsoft.com/office/drawing/2014/main" id="{85FA8736-A817-46A9-BC41-8A723AA9D2A5}"/>
              </a:ext>
            </a:extLst>
          </p:cNvPr>
          <p:cNvSpPr>
            <a:spLocks noGrp="1" noChangeArrowheads="1"/>
          </p:cNvSpPr>
          <p:nvPr>
            <p:ph type="ftr" sz="quarter" idx="11"/>
          </p:nvPr>
        </p:nvSpPr>
        <p:spPr>
          <a:ln/>
        </p:spPr>
        <p:txBody>
          <a:bodyPr/>
          <a:lstStyle>
            <a:lvl1pPr>
              <a:defRPr/>
            </a:lvl1pPr>
          </a:lstStyle>
          <a:p>
            <a:pPr>
              <a:defRPr/>
            </a:pPr>
            <a:endParaRPr lang="en-US"/>
          </a:p>
        </p:txBody>
      </p:sp>
      <p:sp>
        <p:nvSpPr>
          <p:cNvPr id="5" name="Rectangle 6">
            <a:extLst>
              <a:ext uri="{FF2B5EF4-FFF2-40B4-BE49-F238E27FC236}">
                <a16:creationId xmlns:a16="http://schemas.microsoft.com/office/drawing/2014/main" id="{ADD1DB9D-71EF-4240-92E5-DBD43FACDE78}"/>
              </a:ext>
            </a:extLst>
          </p:cNvPr>
          <p:cNvSpPr>
            <a:spLocks noGrp="1" noChangeArrowheads="1"/>
          </p:cNvSpPr>
          <p:nvPr>
            <p:ph type="sldNum" sz="quarter" idx="12"/>
          </p:nvPr>
        </p:nvSpPr>
        <p:spPr>
          <a:ln/>
        </p:spPr>
        <p:txBody>
          <a:bodyPr/>
          <a:lstStyle>
            <a:lvl1pPr>
              <a:defRPr/>
            </a:lvl1pPr>
          </a:lstStyle>
          <a:p>
            <a:pPr>
              <a:defRPr/>
            </a:pPr>
            <a:fld id="{13A0C5EE-F82C-4CD5-B9DD-5FE0A70ADBEF}" type="slidenum">
              <a:rPr lang="ar-SA" altLang="en-US" smtClean="0"/>
              <a:pPr>
                <a:defRPr/>
              </a:pPr>
              <a:t>‹#›</a:t>
            </a:fld>
            <a:endParaRPr lang="en-US" altLang="en-US"/>
          </a:p>
        </p:txBody>
      </p:sp>
    </p:spTree>
    <p:extLst>
      <p:ext uri="{BB962C8B-B14F-4D97-AF65-F5344CB8AC3E}">
        <p14:creationId xmlns:p14="http://schemas.microsoft.com/office/powerpoint/2010/main" val="32483172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1F7B182F-A89F-43BA-8466-F84CCC250901}"/>
              </a:ext>
            </a:extLst>
          </p:cNvPr>
          <p:cNvSpPr>
            <a:spLocks noGrp="1" noChangeArrowheads="1"/>
          </p:cNvSpPr>
          <p:nvPr>
            <p:ph type="dt" sz="half" idx="10"/>
          </p:nvPr>
        </p:nvSpPr>
        <p:spPr>
          <a:ln/>
        </p:spPr>
        <p:txBody>
          <a:bodyPr/>
          <a:lstStyle>
            <a:lvl1pPr>
              <a:defRPr/>
            </a:lvl1pPr>
          </a:lstStyle>
          <a:p>
            <a:pPr>
              <a:defRPr/>
            </a:pPr>
            <a:endParaRPr lang="en-US"/>
          </a:p>
        </p:txBody>
      </p:sp>
      <p:sp>
        <p:nvSpPr>
          <p:cNvPr id="3" name="Rectangle 5">
            <a:extLst>
              <a:ext uri="{FF2B5EF4-FFF2-40B4-BE49-F238E27FC236}">
                <a16:creationId xmlns:a16="http://schemas.microsoft.com/office/drawing/2014/main" id="{8FDFA919-3BC9-4AF4-A9B0-28018595B4FD}"/>
              </a:ext>
            </a:extLst>
          </p:cNvPr>
          <p:cNvSpPr>
            <a:spLocks noGrp="1" noChangeArrowheads="1"/>
          </p:cNvSpPr>
          <p:nvPr>
            <p:ph type="ftr" sz="quarter" idx="11"/>
          </p:nvPr>
        </p:nvSpPr>
        <p:spPr>
          <a:ln/>
        </p:spPr>
        <p:txBody>
          <a:bodyPr/>
          <a:lstStyle>
            <a:lvl1pPr>
              <a:defRPr/>
            </a:lvl1pPr>
          </a:lstStyle>
          <a:p>
            <a:pPr>
              <a:defRPr/>
            </a:pPr>
            <a:endParaRPr lang="en-US"/>
          </a:p>
        </p:txBody>
      </p:sp>
      <p:sp>
        <p:nvSpPr>
          <p:cNvPr id="4" name="Rectangle 6">
            <a:extLst>
              <a:ext uri="{FF2B5EF4-FFF2-40B4-BE49-F238E27FC236}">
                <a16:creationId xmlns:a16="http://schemas.microsoft.com/office/drawing/2014/main" id="{5A7B8ADD-E0E6-4D30-B96C-6119333EB106}"/>
              </a:ext>
            </a:extLst>
          </p:cNvPr>
          <p:cNvSpPr>
            <a:spLocks noGrp="1" noChangeArrowheads="1"/>
          </p:cNvSpPr>
          <p:nvPr>
            <p:ph type="sldNum" sz="quarter" idx="12"/>
          </p:nvPr>
        </p:nvSpPr>
        <p:spPr>
          <a:ln/>
        </p:spPr>
        <p:txBody>
          <a:bodyPr/>
          <a:lstStyle>
            <a:lvl1pPr>
              <a:defRPr/>
            </a:lvl1pPr>
          </a:lstStyle>
          <a:p>
            <a:pPr>
              <a:defRPr/>
            </a:pPr>
            <a:fld id="{6BCE09AB-649A-4CE0-A9F3-805BF16C4EE8}" type="slidenum">
              <a:rPr lang="ar-SA" altLang="en-US" smtClean="0"/>
              <a:pPr>
                <a:defRPr/>
              </a:pPr>
              <a:t>‹#›</a:t>
            </a:fld>
            <a:endParaRPr lang="en-US" altLang="en-US"/>
          </a:p>
        </p:txBody>
      </p:sp>
    </p:spTree>
    <p:extLst>
      <p:ext uri="{BB962C8B-B14F-4D97-AF65-F5344CB8AC3E}">
        <p14:creationId xmlns:p14="http://schemas.microsoft.com/office/powerpoint/2010/main" val="20351682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959DC5DA-E62F-4DF7-BC65-E3F5F14B85E4}"/>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51CD00A1-9379-4730-95BC-B6170185E0CE}"/>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EAAFAF78-A28C-4AC3-9893-34E3C5A4D003}"/>
              </a:ext>
            </a:extLst>
          </p:cNvPr>
          <p:cNvSpPr>
            <a:spLocks noGrp="1" noChangeArrowheads="1"/>
          </p:cNvSpPr>
          <p:nvPr>
            <p:ph type="sldNum" sz="quarter" idx="12"/>
          </p:nvPr>
        </p:nvSpPr>
        <p:spPr>
          <a:ln/>
        </p:spPr>
        <p:txBody>
          <a:bodyPr/>
          <a:lstStyle>
            <a:lvl1pPr>
              <a:defRPr/>
            </a:lvl1pPr>
          </a:lstStyle>
          <a:p>
            <a:pPr>
              <a:defRPr/>
            </a:pPr>
            <a:fld id="{41E43CC3-05F3-4BC1-A330-E9233FFFA242}" type="slidenum">
              <a:rPr lang="ar-SA" altLang="en-US" smtClean="0"/>
              <a:pPr>
                <a:defRPr/>
              </a:pPr>
              <a:t>‹#›</a:t>
            </a:fld>
            <a:endParaRPr lang="en-US" altLang="en-US"/>
          </a:p>
        </p:txBody>
      </p:sp>
    </p:spTree>
    <p:extLst>
      <p:ext uri="{BB962C8B-B14F-4D97-AF65-F5344CB8AC3E}">
        <p14:creationId xmlns:p14="http://schemas.microsoft.com/office/powerpoint/2010/main" val="4972607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endParaRPr lang="en-US" dirty="0"/>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endParaRPr lang="en-US" noProof="0"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18FD11B4-93D6-48E9-B18E-00886AF307ED}"/>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E963232C-CAB8-40A0-B0DB-06B43A470EDC}"/>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7EB0791F-CBA9-465D-B96B-70E2B6D44423}"/>
              </a:ext>
            </a:extLst>
          </p:cNvPr>
          <p:cNvSpPr>
            <a:spLocks noGrp="1" noChangeArrowheads="1"/>
          </p:cNvSpPr>
          <p:nvPr>
            <p:ph type="sldNum" sz="quarter" idx="12"/>
          </p:nvPr>
        </p:nvSpPr>
        <p:spPr>
          <a:ln/>
        </p:spPr>
        <p:txBody>
          <a:bodyPr/>
          <a:lstStyle>
            <a:lvl1pPr>
              <a:defRPr/>
            </a:lvl1pPr>
          </a:lstStyle>
          <a:p>
            <a:pPr>
              <a:defRPr/>
            </a:pPr>
            <a:fld id="{A63ACEB4-46B6-4F1F-90B1-5A3820D70715}" type="slidenum">
              <a:rPr lang="ar-SA" altLang="en-US" smtClean="0"/>
              <a:pPr>
                <a:defRPr/>
              </a:pPr>
              <a:t>‹#›</a:t>
            </a:fld>
            <a:endParaRPr lang="en-US" altLang="en-US"/>
          </a:p>
        </p:txBody>
      </p:sp>
    </p:spTree>
    <p:extLst>
      <p:ext uri="{BB962C8B-B14F-4D97-AF65-F5344CB8AC3E}">
        <p14:creationId xmlns:p14="http://schemas.microsoft.com/office/powerpoint/2010/main" val="31050864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D4405A52-8C2E-40A2-8620-AAFB51FB3057}"/>
              </a:ext>
            </a:extLst>
          </p:cNvPr>
          <p:cNvSpPr>
            <a:spLocks noGrp="1" noChangeArrowheads="1"/>
          </p:cNvSpPr>
          <p:nvPr>
            <p:ph type="title"/>
          </p:nvPr>
        </p:nvSpPr>
        <p:spPr bwMode="auto">
          <a:xfrm>
            <a:off x="609600" y="274638"/>
            <a:ext cx="109728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endParaRPr lang="en-US" altLang="en-US" dirty="0"/>
          </a:p>
        </p:txBody>
      </p:sp>
      <p:sp>
        <p:nvSpPr>
          <p:cNvPr id="1027" name="Rectangle 3">
            <a:extLst>
              <a:ext uri="{FF2B5EF4-FFF2-40B4-BE49-F238E27FC236}">
                <a16:creationId xmlns:a16="http://schemas.microsoft.com/office/drawing/2014/main" id="{5E1A9FA4-1C7D-46F2-8CF7-948B1921E71E}"/>
              </a:ext>
            </a:extLst>
          </p:cNvPr>
          <p:cNvSpPr>
            <a:spLocks noGrp="1" noChangeArrowheads="1"/>
          </p:cNvSpPr>
          <p:nvPr>
            <p:ph type="body" idx="1"/>
          </p:nvPr>
        </p:nvSpPr>
        <p:spPr bwMode="auto">
          <a:xfrm>
            <a:off x="609600" y="1600201"/>
            <a:ext cx="10972800" cy="4525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endParaRPr lang="en-US" altLang="en-US" dirty="0"/>
          </a:p>
        </p:txBody>
      </p:sp>
      <p:sp>
        <p:nvSpPr>
          <p:cNvPr id="1028" name="Rectangle 4">
            <a:extLst>
              <a:ext uri="{FF2B5EF4-FFF2-40B4-BE49-F238E27FC236}">
                <a16:creationId xmlns:a16="http://schemas.microsoft.com/office/drawing/2014/main" id="{B138A590-10C0-4C1A-8545-4901061CC0FB}"/>
              </a:ext>
            </a:extLst>
          </p:cNvPr>
          <p:cNvSpPr>
            <a:spLocks noGrp="1" noChangeArrowheads="1"/>
          </p:cNvSpPr>
          <p:nvPr>
            <p:ph type="dt" sz="half" idx="2"/>
          </p:nvPr>
        </p:nvSpPr>
        <p:spPr bwMode="auto">
          <a:xfrm>
            <a:off x="609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400">
                <a:solidFill>
                  <a:srgbClr val="000066"/>
                </a:solidFill>
                <a:latin typeface="Calibri Light" panose="020F0302020204030204" pitchFamily="34" charset="0"/>
                <a:cs typeface="Calibri Light" panose="020F0302020204030204" pitchFamily="34" charset="0"/>
              </a:defRPr>
            </a:lvl1pPr>
          </a:lstStyle>
          <a:p>
            <a:pPr>
              <a:defRPr/>
            </a:pPr>
            <a:endParaRPr lang="en-US" dirty="0"/>
          </a:p>
        </p:txBody>
      </p:sp>
      <p:sp>
        <p:nvSpPr>
          <p:cNvPr id="1029" name="Rectangle 5">
            <a:extLst>
              <a:ext uri="{FF2B5EF4-FFF2-40B4-BE49-F238E27FC236}">
                <a16:creationId xmlns:a16="http://schemas.microsoft.com/office/drawing/2014/main" id="{E3836F13-8176-4C82-A792-F06ED1C87252}"/>
              </a:ext>
            </a:extLst>
          </p:cNvPr>
          <p:cNvSpPr>
            <a:spLocks noGrp="1" noChangeArrowheads="1"/>
          </p:cNvSpPr>
          <p:nvPr>
            <p:ph type="ftr" sz="quarter" idx="3"/>
          </p:nvPr>
        </p:nvSpPr>
        <p:spPr bwMode="auto">
          <a:xfrm>
            <a:off x="4165600" y="6245225"/>
            <a:ext cx="3860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eaLnBrk="1" hangingPunct="1">
              <a:defRPr sz="1400">
                <a:solidFill>
                  <a:srgbClr val="000066"/>
                </a:solidFill>
                <a:latin typeface="Calibri Light" panose="020F0302020204030204" pitchFamily="34" charset="0"/>
                <a:cs typeface="Calibri Light" panose="020F0302020204030204" pitchFamily="34" charset="0"/>
              </a:defRPr>
            </a:lvl1pPr>
          </a:lstStyle>
          <a:p>
            <a:pPr>
              <a:defRPr/>
            </a:pPr>
            <a:endParaRPr lang="en-US" dirty="0"/>
          </a:p>
        </p:txBody>
      </p:sp>
      <p:sp>
        <p:nvSpPr>
          <p:cNvPr id="1030" name="Rectangle 6">
            <a:extLst>
              <a:ext uri="{FF2B5EF4-FFF2-40B4-BE49-F238E27FC236}">
                <a16:creationId xmlns:a16="http://schemas.microsoft.com/office/drawing/2014/main" id="{F3DF23F8-A0C4-4683-B9D8-078DC22E9607}"/>
              </a:ext>
            </a:extLst>
          </p:cNvPr>
          <p:cNvSpPr>
            <a:spLocks noGrp="1" noChangeArrowheads="1"/>
          </p:cNvSpPr>
          <p:nvPr>
            <p:ph type="sldNum" sz="quarter" idx="4"/>
          </p:nvPr>
        </p:nvSpPr>
        <p:spPr bwMode="auto">
          <a:xfrm>
            <a:off x="8737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400">
                <a:solidFill>
                  <a:srgbClr val="000066"/>
                </a:solidFill>
                <a:latin typeface="Calibri Light" panose="020F0302020204030204" pitchFamily="34" charset="0"/>
                <a:cs typeface="Calibri Light" panose="020F0302020204030204" pitchFamily="34" charset="0"/>
              </a:defRPr>
            </a:lvl1pPr>
          </a:lstStyle>
          <a:p>
            <a:pPr>
              <a:defRPr/>
            </a:pPr>
            <a:fld id="{868B57B3-0B6E-4A30-B043-8C077CEC6461}" type="slidenum">
              <a:rPr lang="ar-SA" altLang="en-US" smtClean="0"/>
              <a:pPr>
                <a:defRPr/>
              </a:pPr>
              <a:t>‹#›</a:t>
            </a:fld>
            <a:endParaRPr lang="en-US" altLang="en-US" dirty="0"/>
          </a:p>
        </p:txBody>
      </p:sp>
    </p:spTree>
    <p:extLst>
      <p:ext uri="{BB962C8B-B14F-4D97-AF65-F5344CB8AC3E}">
        <p14:creationId xmlns:p14="http://schemas.microsoft.com/office/powerpoint/2010/main" val="203165600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ctr" rtl="0" eaLnBrk="1" fontAlgn="base" hangingPunct="1">
        <a:spcBef>
          <a:spcPct val="0"/>
        </a:spcBef>
        <a:spcAft>
          <a:spcPct val="0"/>
        </a:spcAft>
        <a:defRPr sz="4400">
          <a:solidFill>
            <a:srgbClr val="000066"/>
          </a:solidFill>
          <a:latin typeface="Calibri Light" panose="020F0302020204030204" pitchFamily="34" charset="0"/>
          <a:ea typeface="+mj-ea"/>
          <a:cs typeface="Calibri Light" panose="020F0302020204030204" pitchFamily="34" charset="0"/>
        </a:defRPr>
      </a:lvl1pPr>
      <a:lvl2pPr algn="ctr" rtl="0" eaLnBrk="1" fontAlgn="base" hangingPunct="1">
        <a:spcBef>
          <a:spcPct val="0"/>
        </a:spcBef>
        <a:spcAft>
          <a:spcPct val="0"/>
        </a:spcAft>
        <a:defRPr sz="4400">
          <a:solidFill>
            <a:srgbClr val="000066"/>
          </a:solidFill>
          <a:latin typeface="Arial" charset="0"/>
          <a:cs typeface="Arial" charset="0"/>
        </a:defRPr>
      </a:lvl2pPr>
      <a:lvl3pPr algn="ctr" rtl="0" eaLnBrk="1" fontAlgn="base" hangingPunct="1">
        <a:spcBef>
          <a:spcPct val="0"/>
        </a:spcBef>
        <a:spcAft>
          <a:spcPct val="0"/>
        </a:spcAft>
        <a:defRPr sz="4400">
          <a:solidFill>
            <a:srgbClr val="000066"/>
          </a:solidFill>
          <a:latin typeface="Arial" charset="0"/>
          <a:cs typeface="Arial" charset="0"/>
        </a:defRPr>
      </a:lvl3pPr>
      <a:lvl4pPr algn="ctr" rtl="0" eaLnBrk="1" fontAlgn="base" hangingPunct="1">
        <a:spcBef>
          <a:spcPct val="0"/>
        </a:spcBef>
        <a:spcAft>
          <a:spcPct val="0"/>
        </a:spcAft>
        <a:defRPr sz="4400">
          <a:solidFill>
            <a:srgbClr val="000066"/>
          </a:solidFill>
          <a:latin typeface="Arial" charset="0"/>
          <a:cs typeface="Arial" charset="0"/>
        </a:defRPr>
      </a:lvl4pPr>
      <a:lvl5pPr algn="ctr" rtl="0" eaLnBrk="1" fontAlgn="base" hangingPunct="1">
        <a:spcBef>
          <a:spcPct val="0"/>
        </a:spcBef>
        <a:spcAft>
          <a:spcPct val="0"/>
        </a:spcAft>
        <a:defRPr sz="4400">
          <a:solidFill>
            <a:srgbClr val="000066"/>
          </a:solidFill>
          <a:latin typeface="Arial" charset="0"/>
          <a:cs typeface="Arial" charset="0"/>
        </a:defRPr>
      </a:lvl5pPr>
      <a:lvl6pPr marL="457200" algn="ctr" rtl="0" eaLnBrk="1" fontAlgn="base" hangingPunct="1">
        <a:spcBef>
          <a:spcPct val="0"/>
        </a:spcBef>
        <a:spcAft>
          <a:spcPct val="0"/>
        </a:spcAft>
        <a:defRPr sz="4400">
          <a:solidFill>
            <a:srgbClr val="000066"/>
          </a:solidFill>
          <a:latin typeface="Arial" charset="0"/>
          <a:cs typeface="Arial" charset="0"/>
        </a:defRPr>
      </a:lvl6pPr>
      <a:lvl7pPr marL="914400" algn="ctr" rtl="0" eaLnBrk="1" fontAlgn="base" hangingPunct="1">
        <a:spcBef>
          <a:spcPct val="0"/>
        </a:spcBef>
        <a:spcAft>
          <a:spcPct val="0"/>
        </a:spcAft>
        <a:defRPr sz="4400">
          <a:solidFill>
            <a:srgbClr val="000066"/>
          </a:solidFill>
          <a:latin typeface="Arial" charset="0"/>
          <a:cs typeface="Arial" charset="0"/>
        </a:defRPr>
      </a:lvl7pPr>
      <a:lvl8pPr marL="1371600" algn="ctr" rtl="0" eaLnBrk="1" fontAlgn="base" hangingPunct="1">
        <a:spcBef>
          <a:spcPct val="0"/>
        </a:spcBef>
        <a:spcAft>
          <a:spcPct val="0"/>
        </a:spcAft>
        <a:defRPr sz="4400">
          <a:solidFill>
            <a:srgbClr val="000066"/>
          </a:solidFill>
          <a:latin typeface="Arial" charset="0"/>
          <a:cs typeface="Arial" charset="0"/>
        </a:defRPr>
      </a:lvl8pPr>
      <a:lvl9pPr marL="1828800" algn="ctr" rtl="0" eaLnBrk="1" fontAlgn="base" hangingPunct="1">
        <a:spcBef>
          <a:spcPct val="0"/>
        </a:spcBef>
        <a:spcAft>
          <a:spcPct val="0"/>
        </a:spcAft>
        <a:defRPr sz="4400">
          <a:solidFill>
            <a:srgbClr val="000066"/>
          </a:solidFill>
          <a:latin typeface="Arial" charset="0"/>
          <a:cs typeface="Arial" charset="0"/>
        </a:defRPr>
      </a:lvl9pPr>
    </p:titleStyle>
    <p:bodyStyle>
      <a:lvl1pPr marL="342900" indent="-342900" algn="l" rtl="0" eaLnBrk="1" fontAlgn="base" hangingPunct="1">
        <a:spcBef>
          <a:spcPct val="20000"/>
        </a:spcBef>
        <a:spcAft>
          <a:spcPct val="0"/>
        </a:spcAft>
        <a:buChar char="•"/>
        <a:defRPr sz="3200">
          <a:solidFill>
            <a:srgbClr val="000066"/>
          </a:solidFill>
          <a:latin typeface="Calibri Light" panose="020F0302020204030204" pitchFamily="34" charset="0"/>
          <a:ea typeface="+mn-ea"/>
          <a:cs typeface="Calibri Light" panose="020F0302020204030204" pitchFamily="34" charset="0"/>
        </a:defRPr>
      </a:lvl1pPr>
      <a:lvl2pPr marL="742950" indent="-285750" algn="l" rtl="0" eaLnBrk="1" fontAlgn="base" hangingPunct="1">
        <a:spcBef>
          <a:spcPct val="20000"/>
        </a:spcBef>
        <a:spcAft>
          <a:spcPct val="0"/>
        </a:spcAft>
        <a:buChar char="–"/>
        <a:defRPr sz="2800">
          <a:solidFill>
            <a:srgbClr val="000066"/>
          </a:solidFill>
          <a:latin typeface="Calibri Light" panose="020F0302020204030204" pitchFamily="34" charset="0"/>
          <a:cs typeface="Calibri Light" panose="020F0302020204030204" pitchFamily="34" charset="0"/>
        </a:defRPr>
      </a:lvl2pPr>
      <a:lvl3pPr marL="1143000" indent="-228600" algn="l" rtl="0" eaLnBrk="1" fontAlgn="base" hangingPunct="1">
        <a:spcBef>
          <a:spcPct val="20000"/>
        </a:spcBef>
        <a:spcAft>
          <a:spcPct val="0"/>
        </a:spcAft>
        <a:buChar char="•"/>
        <a:defRPr sz="2400">
          <a:solidFill>
            <a:srgbClr val="000066"/>
          </a:solidFill>
          <a:latin typeface="Calibri Light" panose="020F0302020204030204" pitchFamily="34" charset="0"/>
          <a:cs typeface="Calibri Light" panose="020F0302020204030204" pitchFamily="34" charset="0"/>
        </a:defRPr>
      </a:lvl3pPr>
      <a:lvl4pPr marL="1600200" indent="-228600" algn="l" rtl="0" eaLnBrk="1" fontAlgn="base" hangingPunct="1">
        <a:spcBef>
          <a:spcPct val="20000"/>
        </a:spcBef>
        <a:spcAft>
          <a:spcPct val="0"/>
        </a:spcAft>
        <a:buChar char="–"/>
        <a:defRPr sz="2000">
          <a:solidFill>
            <a:srgbClr val="000066"/>
          </a:solidFill>
          <a:latin typeface="Calibri Light" panose="020F0302020204030204" pitchFamily="34" charset="0"/>
          <a:cs typeface="Calibri Light" panose="020F0302020204030204" pitchFamily="34" charset="0"/>
        </a:defRPr>
      </a:lvl4pPr>
      <a:lvl5pPr marL="2057400" indent="-228600" algn="l" rtl="0" eaLnBrk="1" fontAlgn="base" hangingPunct="1">
        <a:spcBef>
          <a:spcPct val="20000"/>
        </a:spcBef>
        <a:spcAft>
          <a:spcPct val="0"/>
        </a:spcAft>
        <a:buChar char="»"/>
        <a:defRPr sz="2000">
          <a:solidFill>
            <a:srgbClr val="000066"/>
          </a:solidFill>
          <a:latin typeface="Calibri Light" panose="020F0302020204030204" pitchFamily="34" charset="0"/>
          <a:cs typeface="Calibri Light" panose="020F0302020204030204" pitchFamily="34" charset="0"/>
        </a:defRPr>
      </a:lvl5pPr>
      <a:lvl6pPr marL="2514600" indent="-228600" algn="l" rtl="0" eaLnBrk="1" fontAlgn="base" hangingPunct="1">
        <a:spcBef>
          <a:spcPct val="20000"/>
        </a:spcBef>
        <a:spcAft>
          <a:spcPct val="0"/>
        </a:spcAft>
        <a:buChar char="»"/>
        <a:defRPr sz="2000">
          <a:solidFill>
            <a:srgbClr val="000066"/>
          </a:solidFill>
          <a:latin typeface="+mn-lt"/>
          <a:cs typeface="+mn-cs"/>
        </a:defRPr>
      </a:lvl6pPr>
      <a:lvl7pPr marL="2971800" indent="-228600" algn="l" rtl="0" eaLnBrk="1" fontAlgn="base" hangingPunct="1">
        <a:spcBef>
          <a:spcPct val="20000"/>
        </a:spcBef>
        <a:spcAft>
          <a:spcPct val="0"/>
        </a:spcAft>
        <a:buChar char="»"/>
        <a:defRPr sz="2000">
          <a:solidFill>
            <a:srgbClr val="000066"/>
          </a:solidFill>
          <a:latin typeface="+mn-lt"/>
          <a:cs typeface="+mn-cs"/>
        </a:defRPr>
      </a:lvl7pPr>
      <a:lvl8pPr marL="3429000" indent="-228600" algn="l" rtl="0" eaLnBrk="1" fontAlgn="base" hangingPunct="1">
        <a:spcBef>
          <a:spcPct val="20000"/>
        </a:spcBef>
        <a:spcAft>
          <a:spcPct val="0"/>
        </a:spcAft>
        <a:buChar char="»"/>
        <a:defRPr sz="2000">
          <a:solidFill>
            <a:srgbClr val="000066"/>
          </a:solidFill>
          <a:latin typeface="+mn-lt"/>
          <a:cs typeface="+mn-cs"/>
        </a:defRPr>
      </a:lvl8pPr>
      <a:lvl9pPr marL="3886200" indent="-228600" algn="l" rtl="0" eaLnBrk="1" fontAlgn="base" hangingPunct="1">
        <a:spcBef>
          <a:spcPct val="20000"/>
        </a:spcBef>
        <a:spcAft>
          <a:spcPct val="0"/>
        </a:spcAft>
        <a:buChar char="»"/>
        <a:defRPr sz="2000">
          <a:solidFill>
            <a:srgbClr val="000066"/>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D4405A52-8C2E-40A2-8620-AAFB51FB3057}"/>
              </a:ext>
            </a:extLst>
          </p:cNvPr>
          <p:cNvSpPr>
            <a:spLocks noGrp="1" noChangeArrowheads="1"/>
          </p:cNvSpPr>
          <p:nvPr>
            <p:ph type="title"/>
          </p:nvPr>
        </p:nvSpPr>
        <p:spPr bwMode="auto">
          <a:xfrm>
            <a:off x="609600" y="274638"/>
            <a:ext cx="109728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1027" name="Rectangle 3">
            <a:extLst>
              <a:ext uri="{FF2B5EF4-FFF2-40B4-BE49-F238E27FC236}">
                <a16:creationId xmlns:a16="http://schemas.microsoft.com/office/drawing/2014/main" id="{5E1A9FA4-1C7D-46F2-8CF7-948B1921E71E}"/>
              </a:ext>
            </a:extLst>
          </p:cNvPr>
          <p:cNvSpPr>
            <a:spLocks noGrp="1" noChangeArrowheads="1"/>
          </p:cNvSpPr>
          <p:nvPr>
            <p:ph type="body" idx="1"/>
          </p:nvPr>
        </p:nvSpPr>
        <p:spPr bwMode="auto">
          <a:xfrm>
            <a:off x="609600" y="1600201"/>
            <a:ext cx="10972800" cy="4525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1028" name="Rectangle 4">
            <a:extLst>
              <a:ext uri="{FF2B5EF4-FFF2-40B4-BE49-F238E27FC236}">
                <a16:creationId xmlns:a16="http://schemas.microsoft.com/office/drawing/2014/main" id="{B138A590-10C0-4C1A-8545-4901061CC0FB}"/>
              </a:ext>
            </a:extLst>
          </p:cNvPr>
          <p:cNvSpPr>
            <a:spLocks noGrp="1" noChangeArrowheads="1"/>
          </p:cNvSpPr>
          <p:nvPr>
            <p:ph type="dt" sz="half" idx="2"/>
          </p:nvPr>
        </p:nvSpPr>
        <p:spPr bwMode="auto">
          <a:xfrm>
            <a:off x="609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400">
                <a:solidFill>
                  <a:srgbClr val="000066"/>
                </a:solidFill>
                <a:latin typeface="Calibri Light" panose="020F0302020204030204" pitchFamily="34" charset="0"/>
                <a:cs typeface="Calibri Light" panose="020F0302020204030204" pitchFamily="34" charset="0"/>
              </a:defRPr>
            </a:lvl1pPr>
          </a:lstStyle>
          <a:p>
            <a:pPr>
              <a:defRPr/>
            </a:pPr>
            <a:endParaRPr lang="en-US" dirty="0"/>
          </a:p>
        </p:txBody>
      </p:sp>
      <p:sp>
        <p:nvSpPr>
          <p:cNvPr id="1029" name="Rectangle 5">
            <a:extLst>
              <a:ext uri="{FF2B5EF4-FFF2-40B4-BE49-F238E27FC236}">
                <a16:creationId xmlns:a16="http://schemas.microsoft.com/office/drawing/2014/main" id="{E3836F13-8176-4C82-A792-F06ED1C87252}"/>
              </a:ext>
            </a:extLst>
          </p:cNvPr>
          <p:cNvSpPr>
            <a:spLocks noGrp="1" noChangeArrowheads="1"/>
          </p:cNvSpPr>
          <p:nvPr>
            <p:ph type="ftr" sz="quarter" idx="3"/>
          </p:nvPr>
        </p:nvSpPr>
        <p:spPr bwMode="auto">
          <a:xfrm>
            <a:off x="4165600" y="6245225"/>
            <a:ext cx="3860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eaLnBrk="1" hangingPunct="1">
              <a:defRPr sz="1400">
                <a:solidFill>
                  <a:srgbClr val="000066"/>
                </a:solidFill>
                <a:latin typeface="Calibri Light" panose="020F0302020204030204" pitchFamily="34" charset="0"/>
                <a:cs typeface="Calibri Light" panose="020F0302020204030204" pitchFamily="34" charset="0"/>
              </a:defRPr>
            </a:lvl1pPr>
          </a:lstStyle>
          <a:p>
            <a:pPr>
              <a:defRPr/>
            </a:pPr>
            <a:endParaRPr lang="en-US" dirty="0"/>
          </a:p>
        </p:txBody>
      </p:sp>
      <p:sp>
        <p:nvSpPr>
          <p:cNvPr id="1030" name="Rectangle 6">
            <a:extLst>
              <a:ext uri="{FF2B5EF4-FFF2-40B4-BE49-F238E27FC236}">
                <a16:creationId xmlns:a16="http://schemas.microsoft.com/office/drawing/2014/main" id="{F3DF23F8-A0C4-4683-B9D8-078DC22E9607}"/>
              </a:ext>
            </a:extLst>
          </p:cNvPr>
          <p:cNvSpPr>
            <a:spLocks noGrp="1" noChangeArrowheads="1"/>
          </p:cNvSpPr>
          <p:nvPr>
            <p:ph type="sldNum" sz="quarter" idx="4"/>
          </p:nvPr>
        </p:nvSpPr>
        <p:spPr bwMode="auto">
          <a:xfrm>
            <a:off x="8737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400">
                <a:solidFill>
                  <a:srgbClr val="000066"/>
                </a:solidFill>
                <a:latin typeface="Calibri Light" panose="020F0302020204030204" pitchFamily="34" charset="0"/>
                <a:cs typeface="Calibri Light" panose="020F0302020204030204" pitchFamily="34" charset="0"/>
              </a:defRPr>
            </a:lvl1pPr>
          </a:lstStyle>
          <a:p>
            <a:fld id="{0543D2D5-7C63-49C9-A11D-E57D636DA732}" type="slidenum">
              <a:rPr lang="ar-SA" altLang="en-US" smtClean="0"/>
              <a:pPr/>
              <a:t>‹#›</a:t>
            </a:fld>
            <a:endParaRPr lang="en-US" altLang="en-US" dirty="0"/>
          </a:p>
        </p:txBody>
      </p:sp>
    </p:spTree>
    <p:extLst>
      <p:ext uri="{BB962C8B-B14F-4D97-AF65-F5344CB8AC3E}">
        <p14:creationId xmlns:p14="http://schemas.microsoft.com/office/powerpoint/2010/main" val="1154695414"/>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ctr" rtl="0" eaLnBrk="0" fontAlgn="base" hangingPunct="0">
        <a:spcBef>
          <a:spcPct val="0"/>
        </a:spcBef>
        <a:spcAft>
          <a:spcPct val="0"/>
        </a:spcAft>
        <a:defRPr sz="4400">
          <a:solidFill>
            <a:srgbClr val="000066"/>
          </a:solidFill>
          <a:latin typeface="Calibri Light" panose="020F0302020204030204" pitchFamily="34" charset="0"/>
          <a:ea typeface="+mj-ea"/>
          <a:cs typeface="Calibri Light" panose="020F0302020204030204" pitchFamily="34" charset="0"/>
        </a:defRPr>
      </a:lvl1pPr>
      <a:lvl2pPr algn="ctr" rtl="0" eaLnBrk="0" fontAlgn="base" hangingPunct="0">
        <a:spcBef>
          <a:spcPct val="0"/>
        </a:spcBef>
        <a:spcAft>
          <a:spcPct val="0"/>
        </a:spcAft>
        <a:defRPr sz="4400">
          <a:solidFill>
            <a:srgbClr val="000066"/>
          </a:solidFill>
          <a:latin typeface="Arial" charset="0"/>
          <a:cs typeface="Arial" charset="0"/>
        </a:defRPr>
      </a:lvl2pPr>
      <a:lvl3pPr algn="ctr" rtl="0" eaLnBrk="0" fontAlgn="base" hangingPunct="0">
        <a:spcBef>
          <a:spcPct val="0"/>
        </a:spcBef>
        <a:spcAft>
          <a:spcPct val="0"/>
        </a:spcAft>
        <a:defRPr sz="4400">
          <a:solidFill>
            <a:srgbClr val="000066"/>
          </a:solidFill>
          <a:latin typeface="Arial" charset="0"/>
          <a:cs typeface="Arial" charset="0"/>
        </a:defRPr>
      </a:lvl3pPr>
      <a:lvl4pPr algn="ctr" rtl="0" eaLnBrk="0" fontAlgn="base" hangingPunct="0">
        <a:spcBef>
          <a:spcPct val="0"/>
        </a:spcBef>
        <a:spcAft>
          <a:spcPct val="0"/>
        </a:spcAft>
        <a:defRPr sz="4400">
          <a:solidFill>
            <a:srgbClr val="000066"/>
          </a:solidFill>
          <a:latin typeface="Arial" charset="0"/>
          <a:cs typeface="Arial" charset="0"/>
        </a:defRPr>
      </a:lvl4pPr>
      <a:lvl5pPr algn="ctr" rtl="0" eaLnBrk="0" fontAlgn="base" hangingPunct="0">
        <a:spcBef>
          <a:spcPct val="0"/>
        </a:spcBef>
        <a:spcAft>
          <a:spcPct val="0"/>
        </a:spcAft>
        <a:defRPr sz="4400">
          <a:solidFill>
            <a:srgbClr val="000066"/>
          </a:solidFill>
          <a:latin typeface="Arial" charset="0"/>
          <a:cs typeface="Arial" charset="0"/>
        </a:defRPr>
      </a:lvl5pPr>
      <a:lvl6pPr marL="457200" algn="ctr" rtl="0" fontAlgn="base">
        <a:spcBef>
          <a:spcPct val="0"/>
        </a:spcBef>
        <a:spcAft>
          <a:spcPct val="0"/>
        </a:spcAft>
        <a:defRPr sz="4400">
          <a:solidFill>
            <a:srgbClr val="000066"/>
          </a:solidFill>
          <a:latin typeface="Arial" charset="0"/>
          <a:cs typeface="Arial" charset="0"/>
        </a:defRPr>
      </a:lvl6pPr>
      <a:lvl7pPr marL="914400" algn="ctr" rtl="0" fontAlgn="base">
        <a:spcBef>
          <a:spcPct val="0"/>
        </a:spcBef>
        <a:spcAft>
          <a:spcPct val="0"/>
        </a:spcAft>
        <a:defRPr sz="4400">
          <a:solidFill>
            <a:srgbClr val="000066"/>
          </a:solidFill>
          <a:latin typeface="Arial" charset="0"/>
          <a:cs typeface="Arial" charset="0"/>
        </a:defRPr>
      </a:lvl7pPr>
      <a:lvl8pPr marL="1371600" algn="ctr" rtl="0" fontAlgn="base">
        <a:spcBef>
          <a:spcPct val="0"/>
        </a:spcBef>
        <a:spcAft>
          <a:spcPct val="0"/>
        </a:spcAft>
        <a:defRPr sz="4400">
          <a:solidFill>
            <a:srgbClr val="000066"/>
          </a:solidFill>
          <a:latin typeface="Arial" charset="0"/>
          <a:cs typeface="Arial" charset="0"/>
        </a:defRPr>
      </a:lvl8pPr>
      <a:lvl9pPr marL="1828800" algn="ctr" rtl="0" fontAlgn="base">
        <a:spcBef>
          <a:spcPct val="0"/>
        </a:spcBef>
        <a:spcAft>
          <a:spcPct val="0"/>
        </a:spcAft>
        <a:defRPr sz="4400">
          <a:solidFill>
            <a:srgbClr val="000066"/>
          </a:solidFill>
          <a:latin typeface="Arial" charset="0"/>
          <a:cs typeface="Arial" charset="0"/>
        </a:defRPr>
      </a:lvl9pPr>
    </p:titleStyle>
    <p:bodyStyle>
      <a:lvl1pPr marL="342900" indent="-342900" algn="l" rtl="0" eaLnBrk="0" fontAlgn="base" hangingPunct="0">
        <a:spcBef>
          <a:spcPct val="20000"/>
        </a:spcBef>
        <a:spcAft>
          <a:spcPct val="0"/>
        </a:spcAft>
        <a:buChar char="•"/>
        <a:defRPr sz="3200">
          <a:solidFill>
            <a:srgbClr val="000066"/>
          </a:solidFill>
          <a:latin typeface="Calibri Light" panose="020F0302020204030204" pitchFamily="34" charset="0"/>
          <a:ea typeface="+mn-ea"/>
          <a:cs typeface="Calibri Light" panose="020F0302020204030204" pitchFamily="34" charset="0"/>
        </a:defRPr>
      </a:lvl1pPr>
      <a:lvl2pPr marL="742950" indent="-285750" algn="l" rtl="0" eaLnBrk="0" fontAlgn="base" hangingPunct="0">
        <a:spcBef>
          <a:spcPct val="20000"/>
        </a:spcBef>
        <a:spcAft>
          <a:spcPct val="0"/>
        </a:spcAft>
        <a:buChar char="–"/>
        <a:defRPr sz="2800">
          <a:solidFill>
            <a:srgbClr val="000066"/>
          </a:solidFill>
          <a:latin typeface="Calibri Light" panose="020F0302020204030204" pitchFamily="34" charset="0"/>
          <a:cs typeface="Calibri Light" panose="020F0302020204030204" pitchFamily="34" charset="0"/>
        </a:defRPr>
      </a:lvl2pPr>
      <a:lvl3pPr marL="1143000" indent="-228600" algn="l" rtl="0" eaLnBrk="0" fontAlgn="base" hangingPunct="0">
        <a:spcBef>
          <a:spcPct val="20000"/>
        </a:spcBef>
        <a:spcAft>
          <a:spcPct val="0"/>
        </a:spcAft>
        <a:buChar char="•"/>
        <a:defRPr sz="2400">
          <a:solidFill>
            <a:srgbClr val="000066"/>
          </a:solidFill>
          <a:latin typeface="Calibri Light" panose="020F0302020204030204" pitchFamily="34" charset="0"/>
          <a:cs typeface="Calibri Light" panose="020F0302020204030204" pitchFamily="34" charset="0"/>
        </a:defRPr>
      </a:lvl3pPr>
      <a:lvl4pPr marL="1600200" indent="-228600" algn="l" rtl="0" eaLnBrk="0" fontAlgn="base" hangingPunct="0">
        <a:spcBef>
          <a:spcPct val="20000"/>
        </a:spcBef>
        <a:spcAft>
          <a:spcPct val="0"/>
        </a:spcAft>
        <a:buChar char="–"/>
        <a:defRPr sz="2000">
          <a:solidFill>
            <a:srgbClr val="000066"/>
          </a:solidFill>
          <a:latin typeface="Calibri Light" panose="020F0302020204030204" pitchFamily="34" charset="0"/>
          <a:cs typeface="Calibri Light" panose="020F0302020204030204" pitchFamily="34" charset="0"/>
        </a:defRPr>
      </a:lvl4pPr>
      <a:lvl5pPr marL="2057400" indent="-228600" algn="l" rtl="0" eaLnBrk="0" fontAlgn="base" hangingPunct="0">
        <a:spcBef>
          <a:spcPct val="20000"/>
        </a:spcBef>
        <a:spcAft>
          <a:spcPct val="0"/>
        </a:spcAft>
        <a:buChar char="»"/>
        <a:defRPr sz="2000">
          <a:solidFill>
            <a:srgbClr val="000066"/>
          </a:solidFill>
          <a:latin typeface="Calibri Light" panose="020F0302020204030204" pitchFamily="34" charset="0"/>
          <a:cs typeface="Calibri Light" panose="020F0302020204030204" pitchFamily="34" charset="0"/>
        </a:defRPr>
      </a:lvl5pPr>
      <a:lvl6pPr marL="2514600" indent="-228600" algn="l" rtl="0" fontAlgn="base">
        <a:spcBef>
          <a:spcPct val="20000"/>
        </a:spcBef>
        <a:spcAft>
          <a:spcPct val="0"/>
        </a:spcAft>
        <a:buChar char="»"/>
        <a:defRPr sz="2000">
          <a:solidFill>
            <a:srgbClr val="000066"/>
          </a:solidFill>
          <a:latin typeface="+mn-lt"/>
          <a:cs typeface="+mn-cs"/>
        </a:defRPr>
      </a:lvl6pPr>
      <a:lvl7pPr marL="2971800" indent="-228600" algn="l" rtl="0" fontAlgn="base">
        <a:spcBef>
          <a:spcPct val="20000"/>
        </a:spcBef>
        <a:spcAft>
          <a:spcPct val="0"/>
        </a:spcAft>
        <a:buChar char="»"/>
        <a:defRPr sz="2000">
          <a:solidFill>
            <a:srgbClr val="000066"/>
          </a:solidFill>
          <a:latin typeface="+mn-lt"/>
          <a:cs typeface="+mn-cs"/>
        </a:defRPr>
      </a:lvl7pPr>
      <a:lvl8pPr marL="3429000" indent="-228600" algn="l" rtl="0" fontAlgn="base">
        <a:spcBef>
          <a:spcPct val="20000"/>
        </a:spcBef>
        <a:spcAft>
          <a:spcPct val="0"/>
        </a:spcAft>
        <a:buChar char="»"/>
        <a:defRPr sz="2000">
          <a:solidFill>
            <a:srgbClr val="000066"/>
          </a:solidFill>
          <a:latin typeface="+mn-lt"/>
          <a:cs typeface="+mn-cs"/>
        </a:defRPr>
      </a:lvl8pPr>
      <a:lvl9pPr marL="3886200" indent="-228600" algn="l" rtl="0" fontAlgn="base">
        <a:spcBef>
          <a:spcPct val="20000"/>
        </a:spcBef>
        <a:spcAft>
          <a:spcPct val="0"/>
        </a:spcAft>
        <a:buChar char="»"/>
        <a:defRPr sz="2000">
          <a:solidFill>
            <a:srgbClr val="000066"/>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2.xml"/><Relationship Id="rId1" Type="http://schemas.openxmlformats.org/officeDocument/2006/relationships/tags" Target="../tags/tag1.xml"/></Relationships>
</file>

<file path=ppt/slides/_rels/slide13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4.xml"/><Relationship Id="rId1" Type="http://schemas.openxmlformats.org/officeDocument/2006/relationships/tags" Target="../tags/tag3.xml"/></Relationships>
</file>

<file path=ppt/slides/_rels/slide13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6.xml"/><Relationship Id="rId1" Type="http://schemas.openxmlformats.org/officeDocument/2006/relationships/tags" Target="../tags/tag5.xml"/></Relationships>
</file>

<file path=ppt/slides/_rels/slide13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8.xml"/><Relationship Id="rId1" Type="http://schemas.openxmlformats.org/officeDocument/2006/relationships/tags" Target="../tags/tag7.xml"/></Relationships>
</file>

<file path=ppt/slides/_rels/slide135.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0.xml"/><Relationship Id="rId1" Type="http://schemas.openxmlformats.org/officeDocument/2006/relationships/tags" Target="../tags/tag9.xml"/></Relationships>
</file>

<file path=ppt/slides/_rels/slide13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2.xml"/><Relationship Id="rId1" Type="http://schemas.openxmlformats.org/officeDocument/2006/relationships/tags" Target="../tags/tag11.xml"/></Relationships>
</file>

<file path=ppt/slides/_rels/slide13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4.xml"/><Relationship Id="rId1" Type="http://schemas.openxmlformats.org/officeDocument/2006/relationships/tags" Target="../tags/tag13.xml"/></Relationships>
</file>

<file path=ppt/slides/_rels/slide13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6.xml"/><Relationship Id="rId1" Type="http://schemas.openxmlformats.org/officeDocument/2006/relationships/tags" Target="../tags/tag15.xml"/></Relationships>
</file>

<file path=ppt/slides/_rels/slide13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8.xml"/><Relationship Id="rId1" Type="http://schemas.openxmlformats.org/officeDocument/2006/relationships/tags" Target="../tags/tag1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20.xml"/><Relationship Id="rId1" Type="http://schemas.openxmlformats.org/officeDocument/2006/relationships/tags" Target="../tags/tag19.xml"/></Relationships>
</file>

<file path=ppt/slides/_rels/slide14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22.xml"/><Relationship Id="rId1" Type="http://schemas.openxmlformats.org/officeDocument/2006/relationships/tags" Target="../tags/tag21.xml"/></Relationships>
</file>

<file path=ppt/slides/_rels/slide14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24.xml"/><Relationship Id="rId1" Type="http://schemas.openxmlformats.org/officeDocument/2006/relationships/tags" Target="../tags/tag23.xml"/></Relationships>
</file>

<file path=ppt/slides/_rels/slide14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26.xml"/><Relationship Id="rId1" Type="http://schemas.openxmlformats.org/officeDocument/2006/relationships/tags" Target="../tags/tag25.xml"/></Relationships>
</file>

<file path=ppt/slides/_rels/slide14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28.xml"/><Relationship Id="rId1" Type="http://schemas.openxmlformats.org/officeDocument/2006/relationships/tags" Target="../tags/tag27.xml"/></Relationships>
</file>

<file path=ppt/slides/_rels/slide145.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30.xml"/><Relationship Id="rId1" Type="http://schemas.openxmlformats.org/officeDocument/2006/relationships/tags" Target="../tags/tag29.xml"/></Relationships>
</file>

<file path=ppt/slides/_rels/slide14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32.xml"/><Relationship Id="rId1" Type="http://schemas.openxmlformats.org/officeDocument/2006/relationships/tags" Target="../tags/tag31.xml"/></Relationships>
</file>

<file path=ppt/slides/_rels/slide14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34.xml"/><Relationship Id="rId1" Type="http://schemas.openxmlformats.org/officeDocument/2006/relationships/tags" Target="../tags/tag33.xml"/></Relationships>
</file>

<file path=ppt/slides/_rels/slide14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36.xml"/><Relationship Id="rId1" Type="http://schemas.openxmlformats.org/officeDocument/2006/relationships/tags" Target="../tags/tag35.xml"/></Relationships>
</file>

<file path=ppt/slides/_rels/slide14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38.xml"/><Relationship Id="rId1" Type="http://schemas.openxmlformats.org/officeDocument/2006/relationships/tags" Target="../tags/tag3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40.xml"/><Relationship Id="rId1" Type="http://schemas.openxmlformats.org/officeDocument/2006/relationships/tags" Target="../tags/tag39.xml"/></Relationships>
</file>

<file path=ppt/slides/_rels/slide15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42.xml"/><Relationship Id="rId1" Type="http://schemas.openxmlformats.org/officeDocument/2006/relationships/tags" Target="../tags/tag41.xml"/></Relationships>
</file>

<file path=ppt/slides/_rels/slide15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44.xml"/><Relationship Id="rId1" Type="http://schemas.openxmlformats.org/officeDocument/2006/relationships/tags" Target="../tags/tag43.xml"/></Relationships>
</file>

<file path=ppt/slides/_rels/slide15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46.xml"/><Relationship Id="rId1" Type="http://schemas.openxmlformats.org/officeDocument/2006/relationships/tags" Target="../tags/tag45.xml"/></Relationships>
</file>

<file path=ppt/slides/_rels/slide15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48.xml"/><Relationship Id="rId1" Type="http://schemas.openxmlformats.org/officeDocument/2006/relationships/tags" Target="../tags/tag47.xml"/></Relationships>
</file>

<file path=ppt/slides/_rels/slide155.xml.rels><?xml version="1.0" encoding="UTF-8" standalone="yes"?>
<Relationships xmlns="http://schemas.openxmlformats.org/package/2006/relationships"><Relationship Id="rId3" Type="http://schemas.openxmlformats.org/officeDocument/2006/relationships/tags" Target="../tags/tag51.xml"/><Relationship Id="rId2" Type="http://schemas.openxmlformats.org/officeDocument/2006/relationships/tags" Target="../tags/tag50.xml"/><Relationship Id="rId1" Type="http://schemas.openxmlformats.org/officeDocument/2006/relationships/tags" Target="../tags/tag49.xml"/><Relationship Id="rId4" Type="http://schemas.openxmlformats.org/officeDocument/2006/relationships/slideLayout" Target="../slideLayouts/slideLayout12.xml"/></Relationships>
</file>

<file path=ppt/slides/_rels/slide15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53.xml"/><Relationship Id="rId1" Type="http://schemas.openxmlformats.org/officeDocument/2006/relationships/tags" Target="../tags/tag52.xml"/></Relationships>
</file>

<file path=ppt/slides/_rels/slide15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55.xml"/><Relationship Id="rId1" Type="http://schemas.openxmlformats.org/officeDocument/2006/relationships/tags" Target="../tags/tag54.xml"/></Relationships>
</file>

<file path=ppt/slides/_rels/slide15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57.xml"/><Relationship Id="rId1" Type="http://schemas.openxmlformats.org/officeDocument/2006/relationships/tags" Target="../tags/tag56.xml"/></Relationships>
</file>

<file path=ppt/slides/_rels/slide15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59.xml"/><Relationship Id="rId1" Type="http://schemas.openxmlformats.org/officeDocument/2006/relationships/tags" Target="../tags/tag5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61.xml"/><Relationship Id="rId1" Type="http://schemas.openxmlformats.org/officeDocument/2006/relationships/tags" Target="../tags/tag60.xml"/></Relationships>
</file>

<file path=ppt/slides/_rels/slide16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63.xml"/><Relationship Id="rId1" Type="http://schemas.openxmlformats.org/officeDocument/2006/relationships/tags" Target="../tags/tag62.xml"/></Relationships>
</file>

<file path=ppt/slides/_rels/slide16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65.xml"/><Relationship Id="rId1" Type="http://schemas.openxmlformats.org/officeDocument/2006/relationships/tags" Target="../tags/tag64.xml"/></Relationships>
</file>

<file path=ppt/slides/_rels/slide16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67.xml"/><Relationship Id="rId1" Type="http://schemas.openxmlformats.org/officeDocument/2006/relationships/tags" Target="../tags/tag66.xml"/></Relationships>
</file>

<file path=ppt/slides/_rels/slide16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69.xml"/><Relationship Id="rId1" Type="http://schemas.openxmlformats.org/officeDocument/2006/relationships/tags" Target="../tags/tag68.xml"/></Relationships>
</file>

<file path=ppt/slides/_rels/slide165.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71.xml"/><Relationship Id="rId1" Type="http://schemas.openxmlformats.org/officeDocument/2006/relationships/tags" Target="../tags/tag70.xml"/></Relationships>
</file>

<file path=ppt/slides/_rels/slide16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73.xml"/><Relationship Id="rId1" Type="http://schemas.openxmlformats.org/officeDocument/2006/relationships/tags" Target="../tags/tag72.xml"/></Relationships>
</file>

<file path=ppt/slides/_rels/slide16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75.xml"/><Relationship Id="rId1" Type="http://schemas.openxmlformats.org/officeDocument/2006/relationships/tags" Target="../tags/tag74.xml"/></Relationships>
</file>

<file path=ppt/slides/_rels/slide16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77.xml"/><Relationship Id="rId1" Type="http://schemas.openxmlformats.org/officeDocument/2006/relationships/tags" Target="../tags/tag76.xml"/></Relationships>
</file>

<file path=ppt/slides/_rels/slide16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79.xml"/><Relationship Id="rId1" Type="http://schemas.openxmlformats.org/officeDocument/2006/relationships/tags" Target="../tags/tag7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81.xml"/><Relationship Id="rId1" Type="http://schemas.openxmlformats.org/officeDocument/2006/relationships/tags" Target="../tags/tag80.xml"/></Relationships>
</file>

<file path=ppt/slides/_rels/slide17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83.xml"/><Relationship Id="rId1" Type="http://schemas.openxmlformats.org/officeDocument/2006/relationships/tags" Target="../tags/tag82.xml"/></Relationships>
</file>

<file path=ppt/slides/_rels/slide17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85.xml"/><Relationship Id="rId1" Type="http://schemas.openxmlformats.org/officeDocument/2006/relationships/tags" Target="../tags/tag84.xml"/></Relationships>
</file>

<file path=ppt/slides/_rels/slide17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87.xml"/><Relationship Id="rId1" Type="http://schemas.openxmlformats.org/officeDocument/2006/relationships/tags" Target="../tags/tag86.xml"/></Relationships>
</file>

<file path=ppt/slides/_rels/slide17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89.xml"/><Relationship Id="rId1" Type="http://schemas.openxmlformats.org/officeDocument/2006/relationships/tags" Target="../tags/tag88.xml"/></Relationships>
</file>

<file path=ppt/slides/_rels/slide175.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91.xml"/><Relationship Id="rId1" Type="http://schemas.openxmlformats.org/officeDocument/2006/relationships/tags" Target="../tags/tag90.xml"/></Relationships>
</file>

<file path=ppt/slides/_rels/slide17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93.xml"/><Relationship Id="rId1" Type="http://schemas.openxmlformats.org/officeDocument/2006/relationships/tags" Target="../tags/tag92.xml"/></Relationships>
</file>

<file path=ppt/slides/_rels/slide17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95.xml"/><Relationship Id="rId1" Type="http://schemas.openxmlformats.org/officeDocument/2006/relationships/tags" Target="../tags/tag94.xml"/></Relationships>
</file>

<file path=ppt/slides/_rels/slide17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97.xml"/><Relationship Id="rId1" Type="http://schemas.openxmlformats.org/officeDocument/2006/relationships/tags" Target="../tags/tag96.xml"/></Relationships>
</file>

<file path=ppt/slides/_rels/slide17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99.xml"/><Relationship Id="rId1" Type="http://schemas.openxmlformats.org/officeDocument/2006/relationships/tags" Target="../tags/tag9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01.xml"/><Relationship Id="rId1" Type="http://schemas.openxmlformats.org/officeDocument/2006/relationships/tags" Target="../tags/tag100.xml"/></Relationships>
</file>

<file path=ppt/slides/_rels/slide18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03.xml"/><Relationship Id="rId1" Type="http://schemas.openxmlformats.org/officeDocument/2006/relationships/tags" Target="../tags/tag102.xml"/></Relationships>
</file>

<file path=ppt/slides/_rels/slide18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05.xml"/><Relationship Id="rId1" Type="http://schemas.openxmlformats.org/officeDocument/2006/relationships/tags" Target="../tags/tag104.xml"/></Relationships>
</file>

<file path=ppt/slides/_rels/slide18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07.xml"/><Relationship Id="rId1" Type="http://schemas.openxmlformats.org/officeDocument/2006/relationships/tags" Target="../tags/tag106.xml"/></Relationships>
</file>

<file path=ppt/slides/_rels/slide18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09.xml"/><Relationship Id="rId1" Type="http://schemas.openxmlformats.org/officeDocument/2006/relationships/tags" Target="../tags/tag108.xml"/></Relationships>
</file>

<file path=ppt/slides/_rels/slide185.xml.rels><?xml version="1.0" encoding="UTF-8" standalone="yes"?>
<Relationships xmlns="http://schemas.openxmlformats.org/package/2006/relationships"><Relationship Id="rId3" Type="http://schemas.openxmlformats.org/officeDocument/2006/relationships/tags" Target="../tags/tag112.xml"/><Relationship Id="rId2" Type="http://schemas.openxmlformats.org/officeDocument/2006/relationships/tags" Target="../tags/tag111.xml"/><Relationship Id="rId1" Type="http://schemas.openxmlformats.org/officeDocument/2006/relationships/tags" Target="../tags/tag110.xml"/><Relationship Id="rId4" Type="http://schemas.openxmlformats.org/officeDocument/2006/relationships/slideLayout" Target="../slideLayouts/slideLayout12.xml"/></Relationships>
</file>

<file path=ppt/slides/_rels/slide18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14.xml"/><Relationship Id="rId1" Type="http://schemas.openxmlformats.org/officeDocument/2006/relationships/tags" Target="../tags/tag113.xml"/></Relationships>
</file>

<file path=ppt/slides/_rels/slide18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16.xml"/><Relationship Id="rId1" Type="http://schemas.openxmlformats.org/officeDocument/2006/relationships/tags" Target="../tags/tag115.xml"/></Relationships>
</file>

<file path=ppt/slides/_rels/slide18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18.xml"/><Relationship Id="rId1" Type="http://schemas.openxmlformats.org/officeDocument/2006/relationships/tags" Target="../tags/tag117.xml"/></Relationships>
</file>

<file path=ppt/slides/_rels/slide18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20.xml"/><Relationship Id="rId1" Type="http://schemas.openxmlformats.org/officeDocument/2006/relationships/tags" Target="../tags/tag11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22.xml"/><Relationship Id="rId1" Type="http://schemas.openxmlformats.org/officeDocument/2006/relationships/tags" Target="../tags/tag121.xml"/></Relationships>
</file>

<file path=ppt/slides/_rels/slide19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24.xml"/><Relationship Id="rId1" Type="http://schemas.openxmlformats.org/officeDocument/2006/relationships/tags" Target="../tags/tag123.xml"/></Relationships>
</file>

<file path=ppt/slides/_rels/slide19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26.xml"/><Relationship Id="rId1" Type="http://schemas.openxmlformats.org/officeDocument/2006/relationships/tags" Target="../tags/tag125.xml"/></Relationships>
</file>

<file path=ppt/slides/_rels/slide19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28.xml"/><Relationship Id="rId1" Type="http://schemas.openxmlformats.org/officeDocument/2006/relationships/tags" Target="../tags/tag127.xml"/></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9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8" Type="http://schemas.openxmlformats.org/officeDocument/2006/relationships/slide" Target="slide66.xml"/><Relationship Id="rId13" Type="http://schemas.openxmlformats.org/officeDocument/2006/relationships/slide" Target="slide578.xml"/><Relationship Id="rId3" Type="http://schemas.openxmlformats.org/officeDocument/2006/relationships/slide" Target="slide6.xml"/><Relationship Id="rId7" Type="http://schemas.openxmlformats.org/officeDocument/2006/relationships/slide" Target="slide80.xml"/><Relationship Id="rId12" Type="http://schemas.openxmlformats.org/officeDocument/2006/relationships/slide" Target="slide416.xml"/><Relationship Id="rId2" Type="http://schemas.openxmlformats.org/officeDocument/2006/relationships/slide" Target="slide5.xml"/><Relationship Id="rId1" Type="http://schemas.openxmlformats.org/officeDocument/2006/relationships/slideLayout" Target="../slideLayouts/slideLayout2.xml"/><Relationship Id="rId6" Type="http://schemas.openxmlformats.org/officeDocument/2006/relationships/slide" Target="slide42.xml"/><Relationship Id="rId11" Type="http://schemas.openxmlformats.org/officeDocument/2006/relationships/slide" Target="slide322.xml"/><Relationship Id="rId5" Type="http://schemas.openxmlformats.org/officeDocument/2006/relationships/slide" Target="slide9.xml"/><Relationship Id="rId10" Type="http://schemas.openxmlformats.org/officeDocument/2006/relationships/slide" Target="slide195.xml"/><Relationship Id="rId4" Type="http://schemas.openxmlformats.org/officeDocument/2006/relationships/slide" Target="slide8.xml"/><Relationship Id="rId9" Type="http://schemas.openxmlformats.org/officeDocument/2006/relationships/slide" Target="slide96.xml"/><Relationship Id="rId14" Type="http://schemas.openxmlformats.org/officeDocument/2006/relationships/slide" Target="slide36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s/_rels/slide24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s/_rels/slide29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8" Type="http://schemas.openxmlformats.org/officeDocument/2006/relationships/slide" Target="slide9.xml"/><Relationship Id="rId13" Type="http://schemas.openxmlformats.org/officeDocument/2006/relationships/slide" Target="slide322.xml"/><Relationship Id="rId3" Type="http://schemas.openxmlformats.org/officeDocument/2006/relationships/slide" Target="slide244.xml"/><Relationship Id="rId7" Type="http://schemas.openxmlformats.org/officeDocument/2006/relationships/slide" Target="slide8.xml"/><Relationship Id="rId12" Type="http://schemas.openxmlformats.org/officeDocument/2006/relationships/slide" Target="slide195.xml"/><Relationship Id="rId2" Type="http://schemas.openxmlformats.org/officeDocument/2006/relationships/slide" Target="slide293.xml"/><Relationship Id="rId16" Type="http://schemas.openxmlformats.org/officeDocument/2006/relationships/slide" Target="slide578.xml"/><Relationship Id="rId1" Type="http://schemas.openxmlformats.org/officeDocument/2006/relationships/slideLayout" Target="../slideLayouts/slideLayout2.xml"/><Relationship Id="rId6" Type="http://schemas.openxmlformats.org/officeDocument/2006/relationships/slide" Target="slide6.xml"/><Relationship Id="rId11" Type="http://schemas.openxmlformats.org/officeDocument/2006/relationships/slide" Target="slide66.xml"/><Relationship Id="rId5" Type="http://schemas.openxmlformats.org/officeDocument/2006/relationships/slide" Target="slide5.xml"/><Relationship Id="rId15" Type="http://schemas.openxmlformats.org/officeDocument/2006/relationships/slide" Target="slide416.xml"/><Relationship Id="rId10" Type="http://schemas.openxmlformats.org/officeDocument/2006/relationships/slide" Target="slide80.xml"/><Relationship Id="rId4" Type="http://schemas.openxmlformats.org/officeDocument/2006/relationships/slide" Target="slide128.xml"/><Relationship Id="rId9" Type="http://schemas.openxmlformats.org/officeDocument/2006/relationships/slide" Target="slide42.xml"/><Relationship Id="rId14" Type="http://schemas.openxmlformats.org/officeDocument/2006/relationships/slide" Target="slide9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s/_rels/slide32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2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s/_rels/slide3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s/_rels/slide3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s/_rels/slide3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s/_rels/slide3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8" Type="http://schemas.openxmlformats.org/officeDocument/2006/relationships/slide" Target="slide322.xml"/><Relationship Id="rId3" Type="http://schemas.openxmlformats.org/officeDocument/2006/relationships/slide" Target="slide5.xml"/><Relationship Id="rId7" Type="http://schemas.openxmlformats.org/officeDocument/2006/relationships/slide" Target="slide195.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slide" Target="slide80.xml"/><Relationship Id="rId11" Type="http://schemas.openxmlformats.org/officeDocument/2006/relationships/slide" Target="slide604.xml"/><Relationship Id="rId5" Type="http://schemas.openxmlformats.org/officeDocument/2006/relationships/slide" Target="slide42.xml"/><Relationship Id="rId10" Type="http://schemas.openxmlformats.org/officeDocument/2006/relationships/slide" Target="slide434.xml"/><Relationship Id="rId4" Type="http://schemas.openxmlformats.org/officeDocument/2006/relationships/slide" Target="slide9.xml"/><Relationship Id="rId9" Type="http://schemas.openxmlformats.org/officeDocument/2006/relationships/slide" Target="slide416.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s/_rels/slide41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1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s/_rels/slide4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s/_rels/slide43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3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s/_rels/slide57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60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s/_rels/slide6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s/_rels/slide6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6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6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565921" y="2492896"/>
            <a:ext cx="3523722"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 أعمال للَيْلَةُ الْقَدْرِ</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15213234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 وَبُعْدَ </a:t>
            </a:r>
            <a:r>
              <a:rPr lang="ar-SA" dirty="0" err="1"/>
              <a:t>ٱلْمَعْصِيَةِ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remoteness from disobedience (to You),</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وَصِدْقَ </a:t>
            </a:r>
            <a:r>
              <a:rPr lang="ar-SA" dirty="0" err="1"/>
              <a:t>ٱلنِّيّةِ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true intention,</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وَعِرْفَانَ </a:t>
            </a:r>
            <a:r>
              <a:rPr lang="ar-SA" dirty="0" err="1"/>
              <a:t>ٱلْحُرْمَةِ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identification of sanctity.</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وَاكْرِمْنَا </a:t>
            </a:r>
            <a:r>
              <a:rPr lang="ar-SA" dirty="0" err="1"/>
              <a:t>بِٱلْهُدَىٰ</a:t>
            </a:r>
            <a:r>
              <a:rPr lang="ar-SA" dirty="0"/>
              <a:t> </a:t>
            </a:r>
            <a:r>
              <a:rPr lang="ar-SA" dirty="0" err="1"/>
              <a:t>وَٱلاِسْتِقَامَةِ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(Please do) honor us with true guidance and straightforwardness,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وَسَدِّدْ الْسِنَتَنَا </a:t>
            </a:r>
            <a:r>
              <a:rPr lang="ar-SA" dirty="0" err="1"/>
              <a:t>بِٱلصَّوَابِ</a:t>
            </a:r>
            <a:r>
              <a:rPr lang="ar-SA" dirty="0"/>
              <a:t> </a:t>
            </a:r>
            <a:r>
              <a:rPr lang="ar-SA" dirty="0" err="1"/>
              <a:t>وَٱلْحِكْمَةِ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dedicate our tongues to truth and wisdom,</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وَٱمْلَا</a:t>
            </a:r>
            <a:r>
              <a:rPr lang="ar-SA" dirty="0"/>
              <a:t> قُلُوبَنَا </a:t>
            </a:r>
            <a:r>
              <a:rPr lang="ar-SA" dirty="0" err="1"/>
              <a:t>بِٱلْعِلْمِ</a:t>
            </a:r>
            <a:r>
              <a:rPr lang="ar-SA" dirty="0"/>
              <a:t> </a:t>
            </a:r>
            <a:r>
              <a:rPr lang="ar-SA" dirty="0" err="1"/>
              <a:t>وَٱلْمَعْرِفَةِ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fill our hearts with knowledge and learning,</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وَطَهِّرْ بُطُونَنَا مِنَ </a:t>
            </a:r>
            <a:r>
              <a:rPr lang="ar-SA" dirty="0" err="1"/>
              <a:t>ٱلْحَرَامِ</a:t>
            </a:r>
            <a:r>
              <a:rPr lang="ar-SA" dirty="0"/>
              <a:t> </a:t>
            </a:r>
            <a:r>
              <a:rPr lang="ar-SA" dirty="0" err="1"/>
              <a:t>وَٱلشُّبْهَةِ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purify our stomachs from illegally and suspiciously gotten food,</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وَٱكْفُفْ</a:t>
            </a:r>
            <a:r>
              <a:rPr lang="ar-SA" dirty="0"/>
              <a:t> ايْدِيَنَا عَنِ </a:t>
            </a:r>
            <a:r>
              <a:rPr lang="ar-SA" dirty="0" err="1"/>
              <a:t>ٱلظُّلْمِ</a:t>
            </a:r>
            <a:r>
              <a:rPr lang="ar-SA" dirty="0"/>
              <a:t> </a:t>
            </a:r>
            <a:r>
              <a:rPr lang="ar-SA" dirty="0" err="1"/>
              <a:t>وَٱلسَّرِقَةِ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withhold our hands from oppression and larceny,</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وَٱغْضُضْ</a:t>
            </a:r>
            <a:r>
              <a:rPr lang="ar-SA" dirty="0"/>
              <a:t> ابْصَارَنَا عَنِ </a:t>
            </a:r>
            <a:r>
              <a:rPr lang="ar-SA" dirty="0" err="1"/>
              <a:t>ٱلْفُجُورِ</a:t>
            </a:r>
            <a:r>
              <a:rPr lang="ar-SA" dirty="0"/>
              <a:t> </a:t>
            </a:r>
            <a:r>
              <a:rPr lang="ar-SA" dirty="0" err="1"/>
              <a:t>وَٱلْخِيَانَةِ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turn our sights away from licentiousness and treachery,</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وَٱسْدُدْ</a:t>
            </a:r>
            <a:r>
              <a:rPr lang="ar-SA" dirty="0"/>
              <a:t> اسْمَاعَنَا عَنِ </a:t>
            </a:r>
            <a:r>
              <a:rPr lang="ar-SA" dirty="0" err="1"/>
              <a:t>ٱللَّغْوِ</a:t>
            </a:r>
            <a:r>
              <a:rPr lang="ar-SA" dirty="0"/>
              <a:t> </a:t>
            </a:r>
            <a:r>
              <a:rPr lang="ar-SA" dirty="0" err="1"/>
              <a:t>وَٱلْغِيبَةِ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block our hearings against vainness and backbiting,</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وَتَفَضَّلْ </a:t>
            </a:r>
            <a:r>
              <a:rPr lang="ar-SA" dirty="0" err="1"/>
              <a:t>عَلَىٰ</a:t>
            </a:r>
            <a:r>
              <a:rPr lang="ar-SA" dirty="0"/>
              <a:t> عُلَمَائِنَا </a:t>
            </a:r>
            <a:r>
              <a:rPr lang="ar-SA" dirty="0" err="1"/>
              <a:t>بِٱلزُّهْدِ</a:t>
            </a:r>
            <a:r>
              <a:rPr lang="ar-SA" dirty="0"/>
              <a:t> </a:t>
            </a:r>
            <a:r>
              <a:rPr lang="ar-SA" dirty="0" err="1"/>
              <a:t>وَٱلنَّصِيحَةِ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confer upon our scholars with asceticism and advice,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ٱلْمُتَعَلِّمِينَ</a:t>
            </a:r>
            <a:r>
              <a:rPr lang="ar-SA" dirty="0"/>
              <a:t> </a:t>
            </a:r>
            <a:r>
              <a:rPr lang="ar-SA" dirty="0" err="1"/>
              <a:t>بِٱلْجُهْدِ</a:t>
            </a:r>
            <a:r>
              <a:rPr lang="ar-SA" dirty="0"/>
              <a:t> </a:t>
            </a:r>
            <a:r>
              <a:rPr lang="ar-SA" dirty="0" err="1"/>
              <a:t>وَٱلرَّغْبَةِ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learners with hard work and desire (to learning),</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ٱلْمُسْتَمِعِينَ</a:t>
            </a:r>
            <a:r>
              <a:rPr lang="ar-SA" dirty="0"/>
              <a:t> </a:t>
            </a:r>
            <a:r>
              <a:rPr lang="ar-SA" dirty="0" err="1"/>
              <a:t>بِٱلاِتِّبَاعِ</a:t>
            </a:r>
            <a:r>
              <a:rPr lang="ar-SA" dirty="0"/>
              <a:t> </a:t>
            </a:r>
            <a:r>
              <a:rPr lang="ar-SA" dirty="0" err="1"/>
              <a:t>وَٱلْمَوْعِظَةِ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listeners with following and learning (lessons),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مَرْضَىٰ</a:t>
            </a:r>
            <a:r>
              <a:rPr lang="ar-SA" dirty="0"/>
              <a:t> </a:t>
            </a:r>
            <a:r>
              <a:rPr lang="ar-SA" dirty="0" err="1"/>
              <a:t>ٱلْمُسْلِمِينَ</a:t>
            </a:r>
            <a:r>
              <a:rPr lang="ar-SA" dirty="0"/>
              <a:t> </a:t>
            </a:r>
            <a:r>
              <a:rPr lang="ar-SA" dirty="0" err="1"/>
              <a:t>بِٱلشِّفَاءِ</a:t>
            </a:r>
            <a:r>
              <a:rPr lang="ar-SA" dirty="0"/>
              <a:t> </a:t>
            </a:r>
            <a:r>
              <a:rPr lang="ar-SA" dirty="0" err="1"/>
              <a:t>وَٱلرَّاحَةِ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Muslim patients with cure and comfort,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مَوْتَاهُمْ </a:t>
            </a:r>
            <a:r>
              <a:rPr lang="ar-SA" dirty="0" err="1"/>
              <a:t>بِٱلرَّافَةِ</a:t>
            </a:r>
            <a:r>
              <a:rPr lang="ar-SA" dirty="0"/>
              <a:t> </a:t>
            </a:r>
            <a:r>
              <a:rPr lang="ar-SA" dirty="0" err="1"/>
              <a:t>وَٱلرَّحْمَةِ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dead Muslims with kindness and mercy,</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مَشَايِخِنَا </a:t>
            </a:r>
            <a:r>
              <a:rPr lang="ar-SA" dirty="0" err="1"/>
              <a:t>بِٱلْوَقَارِ</a:t>
            </a:r>
            <a:r>
              <a:rPr lang="ar-SA" dirty="0"/>
              <a:t> </a:t>
            </a:r>
            <a:r>
              <a:rPr lang="ar-SA" dirty="0" err="1"/>
              <a:t>وَٱلسَّكِينَةِ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our aged people with somberness and gentleness,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ٱلشَّبَابِ</a:t>
            </a:r>
            <a:r>
              <a:rPr lang="ar-SA" dirty="0"/>
              <a:t> </a:t>
            </a:r>
            <a:r>
              <a:rPr lang="ar-SA" dirty="0" err="1"/>
              <a:t>بِٱلإِنَابَةِ</a:t>
            </a:r>
            <a:r>
              <a:rPr lang="ar-SA" dirty="0"/>
              <a:t> </a:t>
            </a:r>
            <a:r>
              <a:rPr lang="ar-SA" dirty="0" err="1"/>
              <a:t>وَٱلتَّوْبَةِ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youths with turning (to You) and repentance,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ٱلنِّسَاءِ</a:t>
            </a:r>
            <a:r>
              <a:rPr lang="ar-SA" dirty="0"/>
              <a:t> </a:t>
            </a:r>
            <a:r>
              <a:rPr lang="ar-SA" dirty="0" err="1"/>
              <a:t>بِٱلْحَيَاءِ</a:t>
            </a:r>
            <a:r>
              <a:rPr lang="ar-SA" dirty="0"/>
              <a:t> </a:t>
            </a:r>
            <a:r>
              <a:rPr lang="ar-SA" dirty="0" err="1"/>
              <a:t>وَٱلْعِفَّةِ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women with shyness and chastity,</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ٱلاغْنِيَاءِ</a:t>
            </a:r>
            <a:r>
              <a:rPr lang="ar-SA" dirty="0"/>
              <a:t> </a:t>
            </a:r>
            <a:r>
              <a:rPr lang="ar-SA" dirty="0" err="1"/>
              <a:t>بِٱلتَّوَاضُعِ</a:t>
            </a:r>
            <a:r>
              <a:rPr lang="ar-SA" dirty="0"/>
              <a:t> </a:t>
            </a:r>
            <a:r>
              <a:rPr lang="ar-SA" dirty="0" err="1"/>
              <a:t>وَٱلسَّعَةِ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rich with modesty and ample giving,</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ٱلْفُقَرَاءِ</a:t>
            </a:r>
            <a:r>
              <a:rPr lang="ar-SA" dirty="0"/>
              <a:t> </a:t>
            </a:r>
            <a:r>
              <a:rPr lang="ar-SA" dirty="0" err="1"/>
              <a:t>بِٱلصَّبْرِ</a:t>
            </a:r>
            <a:r>
              <a:rPr lang="ar-SA" dirty="0"/>
              <a:t> </a:t>
            </a:r>
            <a:r>
              <a:rPr lang="ar-SA" dirty="0" err="1"/>
              <a:t>وَٱلْقَنَاعَةِ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poor with patience and satisfaction,</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اَللّٰهُمَّ إِنّي أَسْأَلُكَ بِكِتَابِكَ المُنْزَلِ وَمَا فِيهِ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I beseech You in the name of Your revealed Book and that which is in it,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ٱلْغُزَاةِ</a:t>
            </a:r>
            <a:r>
              <a:rPr lang="ar-SA" dirty="0"/>
              <a:t> </a:t>
            </a:r>
            <a:r>
              <a:rPr lang="ar-SA" dirty="0" err="1"/>
              <a:t>بِٱلنَّصْرِ</a:t>
            </a:r>
            <a:r>
              <a:rPr lang="ar-SA" dirty="0"/>
              <a:t> </a:t>
            </a:r>
            <a:r>
              <a:rPr lang="ar-SA" dirty="0" err="1"/>
              <a:t>وَٱلْغَلَبَةِ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warriors with triumph and supremacy,</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ٱلاسَرَاءِ</a:t>
            </a:r>
            <a:r>
              <a:rPr lang="ar-SA" dirty="0"/>
              <a:t> </a:t>
            </a:r>
            <a:r>
              <a:rPr lang="ar-SA" dirty="0" err="1"/>
              <a:t>بِٱلْخَلاَصِ</a:t>
            </a:r>
            <a:r>
              <a:rPr lang="ar-SA" dirty="0"/>
              <a:t> </a:t>
            </a:r>
            <a:r>
              <a:rPr lang="ar-SA" dirty="0" err="1"/>
              <a:t>وَٱلرَّاحَةِ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prisoners with release and comfort,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ٱلامَرَاءِ</a:t>
            </a:r>
            <a:r>
              <a:rPr lang="ar-SA" dirty="0"/>
              <a:t> </a:t>
            </a:r>
            <a:r>
              <a:rPr lang="ar-SA" dirty="0" err="1"/>
              <a:t>بِٱلْعَدْلِ</a:t>
            </a:r>
            <a:r>
              <a:rPr lang="ar-SA" dirty="0"/>
              <a:t> </a:t>
            </a:r>
            <a:r>
              <a:rPr lang="ar-SA" dirty="0" err="1"/>
              <a:t>وَٱلشَّفَقَةِ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rulers with justice and sympathy,</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ٱلرَّعِيَّةِ</a:t>
            </a:r>
            <a:r>
              <a:rPr lang="ar-SA" dirty="0"/>
              <a:t> </a:t>
            </a:r>
            <a:r>
              <a:rPr lang="ar-SA" dirty="0" err="1"/>
              <a:t>بِٱلإِنْصَافِ</a:t>
            </a:r>
            <a:r>
              <a:rPr lang="ar-SA" dirty="0"/>
              <a:t> وَحُسْنِ </a:t>
            </a:r>
            <a:r>
              <a:rPr lang="ar-SA" dirty="0" err="1"/>
              <a:t>ٱلسِّيرَةِ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upon the subjects with impartiality and good behavior.</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وَبَارِكْ لِلْحُجَّاجِ وَالزُّوَّارِ فِي </a:t>
            </a:r>
            <a:r>
              <a:rPr lang="ar-SA" dirty="0" err="1"/>
              <a:t>ٱلزَّادِ</a:t>
            </a:r>
            <a:r>
              <a:rPr lang="ar-SA" dirty="0"/>
              <a:t> </a:t>
            </a:r>
            <a:r>
              <a:rPr lang="ar-SA" dirty="0" err="1"/>
              <a:t>وَٱلنَّفَقَةِ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(Please do) bless the pilgrims to Mecca and the visitors (of the tombs of the saints) with provision and expenditure,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وَٱقْضِ</a:t>
            </a:r>
            <a:r>
              <a:rPr lang="ar-SA" dirty="0"/>
              <a:t> مَا اوْجَبْتَ عَلَيْهِمْ مِنَ </a:t>
            </a:r>
            <a:r>
              <a:rPr lang="ar-SA" dirty="0" err="1"/>
              <a:t>ٱلْحَجِّ</a:t>
            </a:r>
            <a:r>
              <a:rPr lang="ar-SA" dirty="0"/>
              <a:t> </a:t>
            </a:r>
            <a:r>
              <a:rPr lang="ar-SA" dirty="0" err="1"/>
              <a:t>وَٱلْعُمْرَةِ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help them settle the Hajj and `</a:t>
            </a:r>
            <a:r>
              <a:rPr lang="en-US" dirty="0" err="1"/>
              <a:t>Umrah</a:t>
            </a:r>
            <a:r>
              <a:rPr lang="en-US" dirty="0"/>
              <a:t> that You have made incumbent upon them,</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بِفَضْلِكَ وَرَحْمَتِكَ يَا ارْحَمَ </a:t>
            </a:r>
            <a:r>
              <a:rPr lang="ar-SA" dirty="0" err="1"/>
              <a:t>ٱلرَّاحِمِينَ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in the name of Your grace and mercy, O most merciful of all those who show mercy!</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713705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844843" y="2492896"/>
            <a:ext cx="2965876"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زِيارة أَمِينَ اللَّهِ</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278100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2297227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وَفِيهِ اسْمُكَ الأَكْبَرُ وَأَسْمَاؤُكَ الحُسْنٰى</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Your Great Name and Your (Other) beautiful names are in it,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26339494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CA3C7C9E-AAC1-4D4F-82AF-3CBE10C632B2}"/>
              </a:ext>
            </a:extLst>
          </p:cNvPr>
          <p:cNvSpPr>
            <a:spLocks noGrp="1"/>
          </p:cNvSpPr>
          <p:nvPr>
            <p:ph type="title"/>
            <p:custDataLst>
              <p:tags r:id="rId1"/>
            </p:custDataLst>
          </p:nvPr>
        </p:nvSpPr>
        <p:spPr>
          <a:ln cap="flat" algn="ctr">
            <a:round/>
            <a:headEnd type="none" w="med" len="med"/>
            <a:tailEnd type="none" w="med" len="med"/>
          </a:ln>
        </p:spPr>
        <p:txBody>
          <a:bodyPr/>
          <a:lstStyle/>
          <a:p>
            <a:pPr eaLnBrk="1" hangingPunct="1">
              <a:lnSpc>
                <a:spcPts val="7500"/>
              </a:lnSpc>
              <a:defRPr/>
            </a:pPr>
            <a:r>
              <a:rPr lang="ar-SA" dirty="0">
                <a:sym typeface="Wingdings"/>
              </a:rPr>
              <a:t>اَلسَّلاَمُ عَلَيْكَ يَا امِينَ ٱللَّهِ فِي ارْضِهِ</a:t>
            </a:r>
            <a:endParaRPr lang="en-US" dirty="0"/>
          </a:p>
        </p:txBody>
      </p:sp>
      <p:sp>
        <p:nvSpPr>
          <p:cNvPr id="12" name="Subtitle 4">
            <a:extLst>
              <a:ext uri="{FF2B5EF4-FFF2-40B4-BE49-F238E27FC236}">
                <a16:creationId xmlns:a16="http://schemas.microsoft.com/office/drawing/2014/main" id="{C0FF70CF-523F-4370-A845-5F98604DD019}"/>
              </a:ext>
            </a:extLst>
          </p:cNvPr>
          <p:cNvSpPr>
            <a:spLocks noGrp="1"/>
          </p:cNvSpPr>
          <p:nvPr>
            <p:ph type="body" sz="quarter" idx="10"/>
            <p:custDataLst>
              <p:tags r:id="rId2"/>
            </p:custDataLst>
          </p:nvPr>
        </p:nvSpPr>
        <p:spPr>
          <a:ln cap="flat" algn="ctr">
            <a:round/>
            <a:headEnd type="none" w="med" len="med"/>
            <a:tailEnd type="none" w="med" len="med"/>
          </a:ln>
        </p:spPr>
        <p:txBody>
          <a:bodyPr/>
          <a:lstStyle/>
          <a:p>
            <a:pPr marL="342900" indent="-342900" eaLnBrk="1" hangingPunct="1">
              <a:defRPr/>
            </a:pPr>
            <a:r>
              <a:rPr lang="en-US">
                <a:sym typeface="Wingdings"/>
              </a:rPr>
              <a:t>Peace be upon you, O trustee of Allah on His lands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7764683D-70C7-4D84-AD3E-132A5268895C}"/>
              </a:ext>
            </a:extLst>
          </p:cNvPr>
          <p:cNvSpPr>
            <a:spLocks noGrp="1"/>
          </p:cNvSpPr>
          <p:nvPr>
            <p:ph type="title"/>
            <p:custDataLst>
              <p:tags r:id="rId1"/>
            </p:custDataLst>
          </p:nvPr>
        </p:nvSpPr>
        <p:spPr/>
        <p:txBody>
          <a:bodyPr/>
          <a:lstStyle/>
          <a:p>
            <a:r>
              <a:rPr lang="ar-SA" dirty="0">
                <a:sym typeface="Wingdings"/>
              </a:rPr>
              <a:t>وَحُجَّتَهُ عَلَىٰ عِبَادِهِ</a:t>
            </a:r>
            <a:endParaRPr lang="en-US" dirty="0"/>
          </a:p>
        </p:txBody>
      </p:sp>
      <p:sp>
        <p:nvSpPr>
          <p:cNvPr id="12" name="Subtitle 4">
            <a:extLst>
              <a:ext uri="{FF2B5EF4-FFF2-40B4-BE49-F238E27FC236}">
                <a16:creationId xmlns:a16="http://schemas.microsoft.com/office/drawing/2014/main" id="{2D5A7E29-7E2E-41E9-9EDD-191916B43F37}"/>
              </a:ext>
            </a:extLst>
          </p:cNvPr>
          <p:cNvSpPr>
            <a:spLocks noGrp="1"/>
          </p:cNvSpPr>
          <p:nvPr>
            <p:ph type="body" sz="quarter" idx="10"/>
            <p:custDataLst>
              <p:tags r:id="rId2"/>
            </p:custDataLst>
          </p:nvPr>
        </p:nvSpPr>
        <p:spPr/>
        <p:txBody>
          <a:bodyPr/>
          <a:lstStyle/>
          <a:p>
            <a:r>
              <a:rPr lang="en-US">
                <a:sym typeface="Wingdings"/>
              </a:rPr>
              <a:t>and argument of Allah against His servants.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5F5DAD5E-E130-41AC-9204-391BDC61F571}"/>
              </a:ext>
            </a:extLst>
          </p:cNvPr>
          <p:cNvSpPr>
            <a:spLocks noGrp="1"/>
          </p:cNvSpPr>
          <p:nvPr>
            <p:ph type="title"/>
            <p:custDataLst>
              <p:tags r:id="rId1"/>
            </p:custDataLst>
          </p:nvPr>
        </p:nvSpPr>
        <p:spPr/>
        <p:txBody>
          <a:bodyPr/>
          <a:lstStyle/>
          <a:p>
            <a:r>
              <a:rPr lang="ar-SA" dirty="0">
                <a:sym typeface="Wingdings"/>
              </a:rPr>
              <a:t>اَلسَّلاَمُ عَلَيْكَ يَا امِيرَ ٱلْمُؤْمِنِينَ</a:t>
            </a:r>
            <a:endParaRPr lang="en-US" dirty="0"/>
          </a:p>
        </p:txBody>
      </p:sp>
      <p:sp>
        <p:nvSpPr>
          <p:cNvPr id="12" name="Subtitle 4">
            <a:extLst>
              <a:ext uri="{FF2B5EF4-FFF2-40B4-BE49-F238E27FC236}">
                <a16:creationId xmlns:a16="http://schemas.microsoft.com/office/drawing/2014/main" id="{8632BE4F-8715-4F5B-889C-620061B91ED7}"/>
              </a:ext>
            </a:extLst>
          </p:cNvPr>
          <p:cNvSpPr>
            <a:spLocks noGrp="1"/>
          </p:cNvSpPr>
          <p:nvPr>
            <p:ph type="body" sz="quarter" idx="10"/>
            <p:custDataLst>
              <p:tags r:id="rId2"/>
            </p:custDataLst>
          </p:nvPr>
        </p:nvSpPr>
        <p:spPr/>
        <p:txBody>
          <a:bodyPr/>
          <a:lstStyle/>
          <a:p>
            <a:r>
              <a:rPr lang="en-US">
                <a:sym typeface="Wingdings"/>
              </a:rPr>
              <a:t>Peace be upon you, O Commander of the Faithful.</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2B727A29-B907-41FA-8904-657D67D2C99A}"/>
              </a:ext>
            </a:extLst>
          </p:cNvPr>
          <p:cNvSpPr>
            <a:spLocks noGrp="1"/>
          </p:cNvSpPr>
          <p:nvPr>
            <p:ph type="title"/>
            <p:custDataLst>
              <p:tags r:id="rId1"/>
            </p:custDataLst>
          </p:nvPr>
        </p:nvSpPr>
        <p:spPr/>
        <p:txBody>
          <a:bodyPr/>
          <a:lstStyle/>
          <a:p>
            <a:r>
              <a:rPr lang="ar-SA" dirty="0">
                <a:sym typeface="Wingdings"/>
              </a:rPr>
              <a:t>اشْهَدُ انَّكَ جَاهَدْتَ فِي ٱللَّهِ حَقَّ جِهَادِهِ</a:t>
            </a:r>
            <a:endParaRPr lang="en-US" dirty="0"/>
          </a:p>
        </p:txBody>
      </p:sp>
      <p:sp>
        <p:nvSpPr>
          <p:cNvPr id="12" name="Subtitle 4">
            <a:extLst>
              <a:ext uri="{FF2B5EF4-FFF2-40B4-BE49-F238E27FC236}">
                <a16:creationId xmlns:a16="http://schemas.microsoft.com/office/drawing/2014/main" id="{F9D80473-24AE-4981-942F-7C90A3453712}"/>
              </a:ext>
            </a:extLst>
          </p:cNvPr>
          <p:cNvSpPr>
            <a:spLocks noGrp="1"/>
          </p:cNvSpPr>
          <p:nvPr>
            <p:ph type="body" sz="quarter" idx="10"/>
            <p:custDataLst>
              <p:tags r:id="rId2"/>
            </p:custDataLst>
          </p:nvPr>
        </p:nvSpPr>
        <p:spPr/>
        <p:txBody>
          <a:bodyPr/>
          <a:lstStyle/>
          <a:p>
            <a:r>
              <a:rPr lang="en-US">
                <a:sym typeface="Wingdings"/>
              </a:rPr>
              <a:t>I bear witness that you strove for the sake of Allah as it ought to be striven,</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7EFB1778-632F-495A-B760-84AD960BD308}"/>
              </a:ext>
            </a:extLst>
          </p:cNvPr>
          <p:cNvSpPr>
            <a:spLocks noGrp="1"/>
          </p:cNvSpPr>
          <p:nvPr>
            <p:ph type="title"/>
            <p:custDataLst>
              <p:tags r:id="rId1"/>
            </p:custDataLst>
          </p:nvPr>
        </p:nvSpPr>
        <p:spPr/>
        <p:txBody>
          <a:bodyPr/>
          <a:lstStyle/>
          <a:p>
            <a:r>
              <a:rPr lang="ar-SA" dirty="0">
                <a:sym typeface="Wingdings"/>
              </a:rPr>
              <a:t>وَعَمِلْتَ بِكِتَابِهِ</a:t>
            </a:r>
            <a:endParaRPr lang="en-US" dirty="0"/>
          </a:p>
        </p:txBody>
      </p:sp>
      <p:sp>
        <p:nvSpPr>
          <p:cNvPr id="12" name="Subtitle 4">
            <a:extLst>
              <a:ext uri="{FF2B5EF4-FFF2-40B4-BE49-F238E27FC236}">
                <a16:creationId xmlns:a16="http://schemas.microsoft.com/office/drawing/2014/main" id="{6C331631-C7D2-4C30-87DA-E52D793A763A}"/>
              </a:ext>
            </a:extLst>
          </p:cNvPr>
          <p:cNvSpPr>
            <a:spLocks noGrp="1"/>
          </p:cNvSpPr>
          <p:nvPr>
            <p:ph type="body" sz="quarter" idx="10"/>
            <p:custDataLst>
              <p:tags r:id="rId2"/>
            </p:custDataLst>
          </p:nvPr>
        </p:nvSpPr>
        <p:spPr/>
        <p:txBody>
          <a:bodyPr/>
          <a:lstStyle/>
          <a:p>
            <a:r>
              <a:rPr lang="en-US">
                <a:sym typeface="Wingdings"/>
              </a:rPr>
              <a:t>acted upon His Book,</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273181E-F349-4BBD-9E06-A47F5FA8ECCC}"/>
              </a:ext>
            </a:extLst>
          </p:cNvPr>
          <p:cNvSpPr>
            <a:spLocks noGrp="1"/>
          </p:cNvSpPr>
          <p:nvPr>
            <p:ph type="title"/>
            <p:custDataLst>
              <p:tags r:id="rId1"/>
            </p:custDataLst>
          </p:nvPr>
        </p:nvSpPr>
        <p:spPr/>
        <p:txBody>
          <a:bodyPr/>
          <a:lstStyle/>
          <a:p>
            <a:r>
              <a:rPr lang="ar-SA" dirty="0">
                <a:sym typeface="Wingdings"/>
              </a:rPr>
              <a:t>وَٱتَّبَعْتَ سُنَنَ نَبِيِّهِ</a:t>
            </a:r>
            <a:endParaRPr lang="en-US" dirty="0"/>
          </a:p>
        </p:txBody>
      </p:sp>
      <p:sp>
        <p:nvSpPr>
          <p:cNvPr id="12" name="Subtitle 4">
            <a:extLst>
              <a:ext uri="{FF2B5EF4-FFF2-40B4-BE49-F238E27FC236}">
                <a16:creationId xmlns:a16="http://schemas.microsoft.com/office/drawing/2014/main" id="{CC7F2677-8641-435A-8911-4164EB6A6529}"/>
              </a:ext>
            </a:extLst>
          </p:cNvPr>
          <p:cNvSpPr>
            <a:spLocks noGrp="1"/>
          </p:cNvSpPr>
          <p:nvPr>
            <p:ph type="body" sz="quarter" idx="10"/>
            <p:custDataLst>
              <p:tags r:id="rId2"/>
            </p:custDataLst>
          </p:nvPr>
        </p:nvSpPr>
        <p:spPr/>
        <p:txBody>
          <a:bodyPr/>
          <a:lstStyle/>
          <a:p>
            <a:r>
              <a:rPr lang="en-US">
                <a:sym typeface="Wingdings"/>
              </a:rPr>
              <a:t>and followed the instructions of His Prophet,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6BA198FA-1EBE-41D9-B656-269603B4CCE0}"/>
              </a:ext>
            </a:extLst>
          </p:cNvPr>
          <p:cNvSpPr>
            <a:spLocks noGrp="1"/>
          </p:cNvSpPr>
          <p:nvPr>
            <p:ph type="title"/>
            <p:custDataLst>
              <p:tags r:id="rId1"/>
            </p:custDataLst>
          </p:nvPr>
        </p:nvSpPr>
        <p:spPr/>
        <p:txBody>
          <a:bodyPr/>
          <a:lstStyle/>
          <a:p>
            <a:r>
              <a:rPr lang="ar-SA" dirty="0">
                <a:sym typeface="Wingdings"/>
              </a:rPr>
              <a:t>صَلَّىٰ ٱللَّهُ عَلَيْهِ وَآلِهِ</a:t>
            </a:r>
            <a:endParaRPr lang="en-US" dirty="0"/>
          </a:p>
        </p:txBody>
      </p:sp>
      <p:sp>
        <p:nvSpPr>
          <p:cNvPr id="12" name="Subtitle 4">
            <a:extLst>
              <a:ext uri="{FF2B5EF4-FFF2-40B4-BE49-F238E27FC236}">
                <a16:creationId xmlns:a16="http://schemas.microsoft.com/office/drawing/2014/main" id="{A3B17A82-46FF-4378-8E3E-9BFD28E8BEE3}"/>
              </a:ext>
            </a:extLst>
          </p:cNvPr>
          <p:cNvSpPr>
            <a:spLocks noGrp="1"/>
          </p:cNvSpPr>
          <p:nvPr>
            <p:ph type="body" sz="quarter" idx="10"/>
            <p:custDataLst>
              <p:tags r:id="rId2"/>
            </p:custDataLst>
          </p:nvPr>
        </p:nvSpPr>
        <p:spPr/>
        <p:txBody>
          <a:bodyPr/>
          <a:lstStyle/>
          <a:p>
            <a:r>
              <a:rPr lang="en-US">
                <a:sym typeface="Wingdings"/>
              </a:rPr>
              <a:t>peace of Allah be upon him and his Household,</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C165332-44DC-45EB-9EBD-AC54A8AE9857}"/>
              </a:ext>
            </a:extLst>
          </p:cNvPr>
          <p:cNvSpPr>
            <a:spLocks noGrp="1"/>
          </p:cNvSpPr>
          <p:nvPr>
            <p:ph type="title"/>
            <p:custDataLst>
              <p:tags r:id="rId1"/>
            </p:custDataLst>
          </p:nvPr>
        </p:nvSpPr>
        <p:spPr/>
        <p:txBody>
          <a:bodyPr/>
          <a:lstStyle/>
          <a:p>
            <a:r>
              <a:rPr lang="ar-SA" dirty="0">
                <a:sym typeface="Wingdings"/>
              </a:rPr>
              <a:t>حَتّىٰ دَعَاكَ ٱللَّهُ إِلَىٰ جِوَارِهِ</a:t>
            </a:r>
            <a:endParaRPr lang="en-US" dirty="0"/>
          </a:p>
        </p:txBody>
      </p:sp>
      <p:sp>
        <p:nvSpPr>
          <p:cNvPr id="12" name="Subtitle 4">
            <a:extLst>
              <a:ext uri="{FF2B5EF4-FFF2-40B4-BE49-F238E27FC236}">
                <a16:creationId xmlns:a16="http://schemas.microsoft.com/office/drawing/2014/main" id="{4C8CCB85-9C04-48A9-9B81-9F3459BA1514}"/>
              </a:ext>
            </a:extLst>
          </p:cNvPr>
          <p:cNvSpPr>
            <a:spLocks noGrp="1"/>
          </p:cNvSpPr>
          <p:nvPr>
            <p:ph type="body" sz="quarter" idx="10"/>
            <p:custDataLst>
              <p:tags r:id="rId2"/>
            </p:custDataLst>
          </p:nvPr>
        </p:nvSpPr>
        <p:spPr/>
        <p:txBody>
          <a:bodyPr/>
          <a:lstStyle/>
          <a:p>
            <a:r>
              <a:rPr lang="en-US">
                <a:sym typeface="Wingdings"/>
              </a:rPr>
              <a:t>until Allah called you to be in His vicinity.</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7EC2D7D-9E17-4CE4-BEC6-3C5687AFD0CC}"/>
              </a:ext>
            </a:extLst>
          </p:cNvPr>
          <p:cNvSpPr>
            <a:spLocks noGrp="1"/>
          </p:cNvSpPr>
          <p:nvPr>
            <p:ph type="title"/>
            <p:custDataLst>
              <p:tags r:id="rId1"/>
            </p:custDataLst>
          </p:nvPr>
        </p:nvSpPr>
        <p:spPr/>
        <p:txBody>
          <a:bodyPr/>
          <a:lstStyle/>
          <a:p>
            <a:r>
              <a:rPr lang="ar-SA" dirty="0">
                <a:sym typeface="Wingdings"/>
              </a:rPr>
              <a:t>فَقَبَضَكَ إِلَيْهِ بِٱخْتِيَارِهِ</a:t>
            </a:r>
            <a:endParaRPr lang="en-US" dirty="0"/>
          </a:p>
        </p:txBody>
      </p:sp>
      <p:sp>
        <p:nvSpPr>
          <p:cNvPr id="12" name="Subtitle 4">
            <a:extLst>
              <a:ext uri="{FF2B5EF4-FFF2-40B4-BE49-F238E27FC236}">
                <a16:creationId xmlns:a16="http://schemas.microsoft.com/office/drawing/2014/main" id="{55A29E7E-C931-474F-B807-35B10B1A2D8C}"/>
              </a:ext>
            </a:extLst>
          </p:cNvPr>
          <p:cNvSpPr>
            <a:spLocks noGrp="1"/>
          </p:cNvSpPr>
          <p:nvPr>
            <p:ph type="body" sz="quarter" idx="10"/>
            <p:custDataLst>
              <p:tags r:id="rId2"/>
            </p:custDataLst>
          </p:nvPr>
        </p:nvSpPr>
        <p:spPr/>
        <p:txBody>
          <a:bodyPr/>
          <a:lstStyle/>
          <a:p>
            <a:r>
              <a:rPr lang="en-US">
                <a:sym typeface="Wingdings"/>
              </a:rPr>
              <a:t>So, He grasped you to Him by His will</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وَمَا يُخَافُ وَيُرْجٰى</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in it there is that which warns and gives hope.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52244BE7-D82E-4885-8667-7090599D2C59}"/>
              </a:ext>
            </a:extLst>
          </p:cNvPr>
          <p:cNvSpPr>
            <a:spLocks noGrp="1"/>
          </p:cNvSpPr>
          <p:nvPr>
            <p:ph type="title"/>
            <p:custDataLst>
              <p:tags r:id="rId1"/>
            </p:custDataLst>
          </p:nvPr>
        </p:nvSpPr>
        <p:spPr/>
        <p:txBody>
          <a:bodyPr/>
          <a:lstStyle/>
          <a:p>
            <a:r>
              <a:rPr lang="ar-SA" dirty="0">
                <a:sym typeface="Wingdings"/>
              </a:rPr>
              <a:t>وَالْزَمَ اعْدَائَكَ ٱلْحُجَّةَ</a:t>
            </a:r>
            <a:endParaRPr lang="en-US" dirty="0"/>
          </a:p>
        </p:txBody>
      </p:sp>
      <p:sp>
        <p:nvSpPr>
          <p:cNvPr id="12" name="Subtitle 4">
            <a:extLst>
              <a:ext uri="{FF2B5EF4-FFF2-40B4-BE49-F238E27FC236}">
                <a16:creationId xmlns:a16="http://schemas.microsoft.com/office/drawing/2014/main" id="{E0559BC7-D7BA-44AE-9821-EAE2E6601447}"/>
              </a:ext>
            </a:extLst>
          </p:cNvPr>
          <p:cNvSpPr>
            <a:spLocks noGrp="1"/>
          </p:cNvSpPr>
          <p:nvPr>
            <p:ph type="body" sz="quarter" idx="10"/>
            <p:custDataLst>
              <p:tags r:id="rId2"/>
            </p:custDataLst>
          </p:nvPr>
        </p:nvSpPr>
        <p:spPr/>
        <p:txBody>
          <a:bodyPr/>
          <a:lstStyle/>
          <a:p>
            <a:r>
              <a:rPr lang="en-US">
                <a:sym typeface="Wingdings"/>
              </a:rPr>
              <a:t>and put your enemies under the claim</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7256B500-E4EA-483F-BE4A-9177A3222416}"/>
              </a:ext>
            </a:extLst>
          </p:cNvPr>
          <p:cNvSpPr>
            <a:spLocks noGrp="1"/>
          </p:cNvSpPr>
          <p:nvPr>
            <p:ph type="title"/>
            <p:custDataLst>
              <p:tags r:id="rId1"/>
            </p:custDataLst>
          </p:nvPr>
        </p:nvSpPr>
        <p:spPr/>
        <p:txBody>
          <a:bodyPr/>
          <a:lstStyle/>
          <a:p>
            <a:r>
              <a:rPr lang="ar-SA" dirty="0">
                <a:sym typeface="Wingdings"/>
              </a:rPr>
              <a:t>مَعَ مَا لَكَ مِنَ ٱلْحُجَجِ ٱلْبَالِغَةِ عَلَىٰ جَمِيعِ خَلْقِهِ</a:t>
            </a:r>
            <a:endParaRPr lang="en-US" dirty="0"/>
          </a:p>
        </p:txBody>
      </p:sp>
      <p:sp>
        <p:nvSpPr>
          <p:cNvPr id="12" name="Subtitle 4">
            <a:extLst>
              <a:ext uri="{FF2B5EF4-FFF2-40B4-BE49-F238E27FC236}">
                <a16:creationId xmlns:a16="http://schemas.microsoft.com/office/drawing/2014/main" id="{ABDB5D17-09D2-47A7-8412-A4561FA1601B}"/>
              </a:ext>
            </a:extLst>
          </p:cNvPr>
          <p:cNvSpPr>
            <a:spLocks noGrp="1"/>
          </p:cNvSpPr>
          <p:nvPr>
            <p:ph type="body" sz="quarter" idx="10"/>
            <p:custDataLst>
              <p:tags r:id="rId2"/>
            </p:custDataLst>
          </p:nvPr>
        </p:nvSpPr>
        <p:spPr/>
        <p:txBody>
          <a:bodyPr/>
          <a:lstStyle/>
          <a:p>
            <a:r>
              <a:rPr lang="en-US">
                <a:sym typeface="Wingdings"/>
              </a:rPr>
              <a:t>although you have inclusive claims against all of His creatures.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E01331DD-F151-41AB-94FD-01BFF2325580}"/>
              </a:ext>
            </a:extLst>
          </p:cNvPr>
          <p:cNvSpPr>
            <a:spLocks noGrp="1"/>
          </p:cNvSpPr>
          <p:nvPr>
            <p:ph type="title"/>
            <p:custDataLst>
              <p:tags r:id="rId1"/>
            </p:custDataLst>
          </p:nvPr>
        </p:nvSpPr>
        <p:spPr/>
        <p:txBody>
          <a:bodyPr/>
          <a:lstStyle/>
          <a:p>
            <a:r>
              <a:rPr lang="ar-SA" dirty="0">
                <a:sym typeface="Wingdings"/>
              </a:rPr>
              <a:t>اَللَّهُمَّ فَٱجْعَلْ نَفْسِي مُطْمَئِنَّةً بِقَدَرِكَ</a:t>
            </a:r>
            <a:endParaRPr lang="en-US" dirty="0"/>
          </a:p>
        </p:txBody>
      </p:sp>
      <p:sp>
        <p:nvSpPr>
          <p:cNvPr id="12" name="Subtitle 4">
            <a:extLst>
              <a:ext uri="{FF2B5EF4-FFF2-40B4-BE49-F238E27FC236}">
                <a16:creationId xmlns:a16="http://schemas.microsoft.com/office/drawing/2014/main" id="{178E88C1-A8FA-4435-A0E4-7078E36B4CF4}"/>
              </a:ext>
            </a:extLst>
          </p:cNvPr>
          <p:cNvSpPr>
            <a:spLocks noGrp="1"/>
          </p:cNvSpPr>
          <p:nvPr>
            <p:ph type="body" sz="quarter" idx="10"/>
            <p:custDataLst>
              <p:tags r:id="rId2"/>
            </p:custDataLst>
          </p:nvPr>
        </p:nvSpPr>
        <p:spPr/>
        <p:txBody>
          <a:bodyPr/>
          <a:lstStyle/>
          <a:p>
            <a:r>
              <a:rPr lang="en-US">
                <a:sym typeface="Wingdings"/>
              </a:rPr>
              <a:t>O Allah, (please do) cause my soul to be fully tranquil with Your decrees,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6CF9017D-47BC-4CD7-8883-8801630E069A}"/>
              </a:ext>
            </a:extLst>
          </p:cNvPr>
          <p:cNvSpPr>
            <a:spLocks noGrp="1"/>
          </p:cNvSpPr>
          <p:nvPr>
            <p:ph type="title"/>
            <p:custDataLst>
              <p:tags r:id="rId1"/>
            </p:custDataLst>
          </p:nvPr>
        </p:nvSpPr>
        <p:spPr/>
        <p:txBody>
          <a:bodyPr/>
          <a:lstStyle/>
          <a:p>
            <a:r>
              <a:rPr lang="ar-SA" dirty="0">
                <a:sym typeface="Wingdings"/>
              </a:rPr>
              <a:t>رَاضِيَةً بِقَضَائِكَ</a:t>
            </a:r>
            <a:endParaRPr lang="en-US" dirty="0"/>
          </a:p>
        </p:txBody>
      </p:sp>
      <p:sp>
        <p:nvSpPr>
          <p:cNvPr id="12" name="Subtitle 4">
            <a:extLst>
              <a:ext uri="{FF2B5EF4-FFF2-40B4-BE49-F238E27FC236}">
                <a16:creationId xmlns:a16="http://schemas.microsoft.com/office/drawing/2014/main" id="{EAE10CAB-BD29-4EF0-A389-CAF164CFF721}"/>
              </a:ext>
            </a:extLst>
          </p:cNvPr>
          <p:cNvSpPr>
            <a:spLocks noGrp="1"/>
          </p:cNvSpPr>
          <p:nvPr>
            <p:ph type="body" sz="quarter" idx="10"/>
            <p:custDataLst>
              <p:tags r:id="rId2"/>
            </p:custDataLst>
          </p:nvPr>
        </p:nvSpPr>
        <p:spPr/>
        <p:txBody>
          <a:bodyPr/>
          <a:lstStyle/>
          <a:p>
            <a:r>
              <a:rPr lang="en-US">
                <a:sym typeface="Wingdings"/>
              </a:rPr>
              <a:t>satisfied with Your acts,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E54DF877-C331-45BD-969B-A11A40EA5347}"/>
              </a:ext>
            </a:extLst>
          </p:cNvPr>
          <p:cNvSpPr>
            <a:spLocks noGrp="1"/>
          </p:cNvSpPr>
          <p:nvPr>
            <p:ph type="title"/>
            <p:custDataLst>
              <p:tags r:id="rId1"/>
            </p:custDataLst>
          </p:nvPr>
        </p:nvSpPr>
        <p:spPr/>
        <p:txBody>
          <a:bodyPr/>
          <a:lstStyle/>
          <a:p>
            <a:r>
              <a:rPr lang="ar-SA" dirty="0">
                <a:sym typeface="Wingdings"/>
              </a:rPr>
              <a:t>مُولَعَةً بِذِكْرِكَ وَدُعَائِكَ</a:t>
            </a:r>
            <a:endParaRPr lang="en-US" dirty="0"/>
          </a:p>
        </p:txBody>
      </p:sp>
      <p:sp>
        <p:nvSpPr>
          <p:cNvPr id="12" name="Subtitle 4">
            <a:extLst>
              <a:ext uri="{FF2B5EF4-FFF2-40B4-BE49-F238E27FC236}">
                <a16:creationId xmlns:a16="http://schemas.microsoft.com/office/drawing/2014/main" id="{C7B8E9F0-A466-4F7D-B467-2059F6A54503}"/>
              </a:ext>
            </a:extLst>
          </p:cNvPr>
          <p:cNvSpPr>
            <a:spLocks noGrp="1"/>
          </p:cNvSpPr>
          <p:nvPr>
            <p:ph type="body" sz="quarter" idx="10"/>
            <p:custDataLst>
              <p:tags r:id="rId2"/>
            </p:custDataLst>
          </p:nvPr>
        </p:nvSpPr>
        <p:spPr/>
        <p:txBody>
          <a:bodyPr/>
          <a:lstStyle/>
          <a:p>
            <a:r>
              <a:rPr lang="en-US">
                <a:sym typeface="Wingdings"/>
              </a:rPr>
              <a:t>fond of mentioning and praying to You,</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BE1260CE-E5F4-438D-9F9C-6B3BCE790C2A}"/>
              </a:ext>
            </a:extLst>
          </p:cNvPr>
          <p:cNvSpPr>
            <a:spLocks noGrp="1"/>
          </p:cNvSpPr>
          <p:nvPr>
            <p:ph type="title"/>
            <p:custDataLst>
              <p:tags r:id="rId1"/>
            </p:custDataLst>
          </p:nvPr>
        </p:nvSpPr>
        <p:spPr/>
        <p:txBody>
          <a:bodyPr/>
          <a:lstStyle/>
          <a:p>
            <a:r>
              <a:rPr lang="ar-SA" dirty="0">
                <a:sym typeface="Wingdings"/>
              </a:rPr>
              <a:t>مُحِبَّةً لِصَفْوَةِ اوْلِيَائِكَ</a:t>
            </a:r>
            <a:endParaRPr lang="en-US" dirty="0"/>
          </a:p>
        </p:txBody>
      </p:sp>
      <p:sp>
        <p:nvSpPr>
          <p:cNvPr id="12" name="Subtitle 4">
            <a:extLst>
              <a:ext uri="{FF2B5EF4-FFF2-40B4-BE49-F238E27FC236}">
                <a16:creationId xmlns:a16="http://schemas.microsoft.com/office/drawing/2014/main" id="{C892509C-DD58-4DAC-9635-2D89236CA6EB}"/>
              </a:ext>
            </a:extLst>
          </p:cNvPr>
          <p:cNvSpPr>
            <a:spLocks noGrp="1"/>
          </p:cNvSpPr>
          <p:nvPr>
            <p:ph type="body" sz="quarter" idx="10"/>
            <p:custDataLst>
              <p:tags r:id="rId2"/>
            </p:custDataLst>
          </p:nvPr>
        </p:nvSpPr>
        <p:spPr/>
        <p:txBody>
          <a:bodyPr/>
          <a:lstStyle/>
          <a:p>
            <a:r>
              <a:rPr lang="en-US">
                <a:sym typeface="Wingdings"/>
              </a:rPr>
              <a:t>bearing love for the choicest of Your intimate servants,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8E136F8C-97FA-4F10-B512-27F0C9969372}"/>
              </a:ext>
            </a:extLst>
          </p:cNvPr>
          <p:cNvSpPr>
            <a:spLocks noGrp="1"/>
          </p:cNvSpPr>
          <p:nvPr>
            <p:ph type="title"/>
            <p:custDataLst>
              <p:tags r:id="rId1"/>
            </p:custDataLst>
          </p:nvPr>
        </p:nvSpPr>
        <p:spPr/>
        <p:txBody>
          <a:bodyPr/>
          <a:lstStyle/>
          <a:p>
            <a:r>
              <a:rPr lang="ar-SA" dirty="0">
                <a:sym typeface="Wingdings"/>
              </a:rPr>
              <a:t>مَحْبُوبَةً فِي ارْضِكَ وَسَمَائِكَ</a:t>
            </a:r>
            <a:endParaRPr lang="en-US" dirty="0"/>
          </a:p>
        </p:txBody>
      </p:sp>
      <p:sp>
        <p:nvSpPr>
          <p:cNvPr id="12" name="Subtitle 4">
            <a:extLst>
              <a:ext uri="{FF2B5EF4-FFF2-40B4-BE49-F238E27FC236}">
                <a16:creationId xmlns:a16="http://schemas.microsoft.com/office/drawing/2014/main" id="{C049CEE8-F324-4F8E-B18A-AC7AA6E24457}"/>
              </a:ext>
            </a:extLst>
          </p:cNvPr>
          <p:cNvSpPr>
            <a:spLocks noGrp="1"/>
          </p:cNvSpPr>
          <p:nvPr>
            <p:ph type="body" sz="quarter" idx="10"/>
            <p:custDataLst>
              <p:tags r:id="rId2"/>
            </p:custDataLst>
          </p:nvPr>
        </p:nvSpPr>
        <p:spPr/>
        <p:txBody>
          <a:bodyPr/>
          <a:lstStyle/>
          <a:p>
            <a:r>
              <a:rPr lang="en-US">
                <a:sym typeface="Wingdings"/>
              </a:rPr>
              <a:t>beloved in Your lands and heavens,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F30A66C2-50A7-47AC-B021-2FC3A7F19117}"/>
              </a:ext>
            </a:extLst>
          </p:cNvPr>
          <p:cNvSpPr>
            <a:spLocks noGrp="1"/>
          </p:cNvSpPr>
          <p:nvPr>
            <p:ph type="title"/>
            <p:custDataLst>
              <p:tags r:id="rId1"/>
            </p:custDataLst>
          </p:nvPr>
        </p:nvSpPr>
        <p:spPr/>
        <p:txBody>
          <a:bodyPr/>
          <a:lstStyle/>
          <a:p>
            <a:r>
              <a:rPr lang="ar-SA" dirty="0">
                <a:sym typeface="Wingdings"/>
              </a:rPr>
              <a:t>صَابِرَةً عَلَىٰ نُزُولِ بَلاَئِكَ</a:t>
            </a:r>
            <a:endParaRPr lang="en-US" dirty="0"/>
          </a:p>
        </p:txBody>
      </p:sp>
      <p:sp>
        <p:nvSpPr>
          <p:cNvPr id="12" name="Subtitle 4">
            <a:extLst>
              <a:ext uri="{FF2B5EF4-FFF2-40B4-BE49-F238E27FC236}">
                <a16:creationId xmlns:a16="http://schemas.microsoft.com/office/drawing/2014/main" id="{23E7A8C8-DDEC-48BB-B0A9-6CA095AD3C23}"/>
              </a:ext>
            </a:extLst>
          </p:cNvPr>
          <p:cNvSpPr>
            <a:spLocks noGrp="1"/>
          </p:cNvSpPr>
          <p:nvPr>
            <p:ph type="body" sz="quarter" idx="10"/>
            <p:custDataLst>
              <p:tags r:id="rId2"/>
            </p:custDataLst>
          </p:nvPr>
        </p:nvSpPr>
        <p:spPr/>
        <p:txBody>
          <a:bodyPr/>
          <a:lstStyle/>
          <a:p>
            <a:r>
              <a:rPr lang="en-US">
                <a:sym typeface="Wingdings"/>
              </a:rPr>
              <a:t>steadfast against the affliction of Your tribulations,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3EF27F25-CAE0-4BEB-AF1F-2E1BD7CC16A4}"/>
              </a:ext>
            </a:extLst>
          </p:cNvPr>
          <p:cNvSpPr>
            <a:spLocks noGrp="1"/>
          </p:cNvSpPr>
          <p:nvPr>
            <p:ph type="title"/>
            <p:custDataLst>
              <p:tags r:id="rId1"/>
            </p:custDataLst>
          </p:nvPr>
        </p:nvSpPr>
        <p:spPr/>
        <p:txBody>
          <a:bodyPr/>
          <a:lstStyle/>
          <a:p>
            <a:r>
              <a:rPr lang="ar-SA" dirty="0">
                <a:sym typeface="Wingdings"/>
              </a:rPr>
              <a:t>شَاكِرَةً لِفَوَاضِلِ نَعْمَائِكَ</a:t>
            </a:r>
            <a:endParaRPr lang="en-US" dirty="0"/>
          </a:p>
        </p:txBody>
      </p:sp>
      <p:sp>
        <p:nvSpPr>
          <p:cNvPr id="12" name="Subtitle 4">
            <a:extLst>
              <a:ext uri="{FF2B5EF4-FFF2-40B4-BE49-F238E27FC236}">
                <a16:creationId xmlns:a16="http://schemas.microsoft.com/office/drawing/2014/main" id="{28A127F2-2F0D-49EC-BBAF-15D5F9AEDB41}"/>
              </a:ext>
            </a:extLst>
          </p:cNvPr>
          <p:cNvSpPr>
            <a:spLocks noGrp="1"/>
          </p:cNvSpPr>
          <p:nvPr>
            <p:ph type="body" sz="quarter" idx="10"/>
            <p:custDataLst>
              <p:tags r:id="rId2"/>
            </p:custDataLst>
          </p:nvPr>
        </p:nvSpPr>
        <p:spPr/>
        <p:txBody>
          <a:bodyPr/>
          <a:lstStyle/>
          <a:p>
            <a:r>
              <a:rPr lang="en-US">
                <a:sym typeface="Wingdings"/>
              </a:rPr>
              <a:t>thankful for Your graceful bounties,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CF6AF98D-9711-4EDC-86D9-F6ED5B7AC680}"/>
              </a:ext>
            </a:extLst>
          </p:cNvPr>
          <p:cNvSpPr>
            <a:spLocks noGrp="1"/>
          </p:cNvSpPr>
          <p:nvPr>
            <p:ph type="title"/>
            <p:custDataLst>
              <p:tags r:id="rId1"/>
            </p:custDataLst>
          </p:nvPr>
        </p:nvSpPr>
        <p:spPr/>
        <p:txBody>
          <a:bodyPr/>
          <a:lstStyle/>
          <a:p>
            <a:r>
              <a:rPr lang="ar-SA" dirty="0">
                <a:sym typeface="Wingdings"/>
              </a:rPr>
              <a:t>ذَاكِرَةً لِسَوَابِغِ آلاَئِكَ</a:t>
            </a:r>
            <a:endParaRPr lang="en-US" dirty="0"/>
          </a:p>
        </p:txBody>
      </p:sp>
      <p:sp>
        <p:nvSpPr>
          <p:cNvPr id="12" name="Subtitle 4">
            <a:extLst>
              <a:ext uri="{FF2B5EF4-FFF2-40B4-BE49-F238E27FC236}">
                <a16:creationId xmlns:a16="http://schemas.microsoft.com/office/drawing/2014/main" id="{9AF2EC2F-B236-40BC-96A9-2C12AA5DC0AC}"/>
              </a:ext>
            </a:extLst>
          </p:cNvPr>
          <p:cNvSpPr>
            <a:spLocks noGrp="1"/>
          </p:cNvSpPr>
          <p:nvPr>
            <p:ph type="body" sz="quarter" idx="10"/>
            <p:custDataLst>
              <p:tags r:id="rId2"/>
            </p:custDataLst>
          </p:nvPr>
        </p:nvSpPr>
        <p:spPr/>
        <p:txBody>
          <a:bodyPr/>
          <a:lstStyle/>
          <a:p>
            <a:r>
              <a:rPr lang="en-US">
                <a:sym typeface="Wingdings"/>
              </a:rPr>
              <a:t>always bearing in mind Your incessant gifts,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أَنْ تَجْعَلَنِي مِنْ عُتَقَائِكَ مِنَ النَّارِ</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That You may include me among those who have been set free from the Hellfire.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94025DA6-5ACF-4CD4-9DD6-B352DA726A64}"/>
              </a:ext>
            </a:extLst>
          </p:cNvPr>
          <p:cNvSpPr>
            <a:spLocks noGrp="1"/>
          </p:cNvSpPr>
          <p:nvPr>
            <p:ph type="title"/>
            <p:custDataLst>
              <p:tags r:id="rId1"/>
            </p:custDataLst>
          </p:nvPr>
        </p:nvSpPr>
        <p:spPr/>
        <p:txBody>
          <a:bodyPr/>
          <a:lstStyle/>
          <a:p>
            <a:r>
              <a:rPr lang="ar-SA" dirty="0">
                <a:sym typeface="Wingdings"/>
              </a:rPr>
              <a:t>مُشْتَاقَةً إِلَىٰ فَرْحَةِ لِقَائِكَ</a:t>
            </a:r>
            <a:endParaRPr lang="en-US" dirty="0"/>
          </a:p>
        </p:txBody>
      </p:sp>
      <p:sp>
        <p:nvSpPr>
          <p:cNvPr id="12" name="Subtitle 4">
            <a:extLst>
              <a:ext uri="{FF2B5EF4-FFF2-40B4-BE49-F238E27FC236}">
                <a16:creationId xmlns:a16="http://schemas.microsoft.com/office/drawing/2014/main" id="{4A046199-413D-4B4F-9710-06127F29C71E}"/>
              </a:ext>
            </a:extLst>
          </p:cNvPr>
          <p:cNvSpPr>
            <a:spLocks noGrp="1"/>
          </p:cNvSpPr>
          <p:nvPr>
            <p:ph type="body" sz="quarter" idx="10"/>
            <p:custDataLst>
              <p:tags r:id="rId2"/>
            </p:custDataLst>
          </p:nvPr>
        </p:nvSpPr>
        <p:spPr/>
        <p:txBody>
          <a:bodyPr/>
          <a:lstStyle/>
          <a:p>
            <a:r>
              <a:rPr lang="en-US">
                <a:sym typeface="Wingdings"/>
              </a:rPr>
              <a:t>longing for the gladness of meeting You,</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A8BFB258-E1A9-44B1-9A8B-3997B5C346A4}"/>
              </a:ext>
            </a:extLst>
          </p:cNvPr>
          <p:cNvSpPr>
            <a:spLocks noGrp="1"/>
          </p:cNvSpPr>
          <p:nvPr>
            <p:ph type="title"/>
            <p:custDataLst>
              <p:tags r:id="rId1"/>
            </p:custDataLst>
          </p:nvPr>
        </p:nvSpPr>
        <p:spPr/>
        <p:txBody>
          <a:bodyPr/>
          <a:lstStyle/>
          <a:p>
            <a:r>
              <a:rPr lang="ar-SA" dirty="0">
                <a:sym typeface="Wingdings"/>
              </a:rPr>
              <a:t>مُتَزَوِّدَةً ٱلتَّقْوَىٰ لِيَوْمِ جَزَائِكَ</a:t>
            </a:r>
            <a:endParaRPr lang="en-US" dirty="0"/>
          </a:p>
        </p:txBody>
      </p:sp>
      <p:sp>
        <p:nvSpPr>
          <p:cNvPr id="12" name="Subtitle 4">
            <a:extLst>
              <a:ext uri="{FF2B5EF4-FFF2-40B4-BE49-F238E27FC236}">
                <a16:creationId xmlns:a16="http://schemas.microsoft.com/office/drawing/2014/main" id="{6BC3A974-9CF0-4BE4-A5D6-28FD42077171}"/>
              </a:ext>
            </a:extLst>
          </p:cNvPr>
          <p:cNvSpPr>
            <a:spLocks noGrp="1"/>
          </p:cNvSpPr>
          <p:nvPr>
            <p:ph type="body" sz="quarter" idx="10"/>
            <p:custDataLst>
              <p:tags r:id="rId2"/>
            </p:custDataLst>
          </p:nvPr>
        </p:nvSpPr>
        <p:spPr/>
        <p:txBody>
          <a:bodyPr/>
          <a:lstStyle/>
          <a:p>
            <a:r>
              <a:rPr lang="en-US">
                <a:sym typeface="Wingdings"/>
              </a:rPr>
              <a:t>supplied with piety for the day of Your rewarding,</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529DB50C-D7AE-44B7-AB0A-4A82A6603187}"/>
              </a:ext>
            </a:extLst>
          </p:cNvPr>
          <p:cNvSpPr>
            <a:spLocks noGrp="1"/>
          </p:cNvSpPr>
          <p:nvPr>
            <p:ph type="title"/>
            <p:custDataLst>
              <p:tags r:id="rId1"/>
            </p:custDataLst>
          </p:nvPr>
        </p:nvSpPr>
        <p:spPr/>
        <p:txBody>
          <a:bodyPr/>
          <a:lstStyle/>
          <a:p>
            <a:r>
              <a:rPr lang="ar-SA" dirty="0">
                <a:sym typeface="Wingdings"/>
              </a:rPr>
              <a:t>مُسْتَنَّةً بِسُنَنِ اوْلِيَائِكَ</a:t>
            </a:r>
            <a:endParaRPr lang="en-US" dirty="0"/>
          </a:p>
        </p:txBody>
      </p:sp>
      <p:sp>
        <p:nvSpPr>
          <p:cNvPr id="12" name="Subtitle 4">
            <a:extLst>
              <a:ext uri="{FF2B5EF4-FFF2-40B4-BE49-F238E27FC236}">
                <a16:creationId xmlns:a16="http://schemas.microsoft.com/office/drawing/2014/main" id="{0BE0EEC6-02B1-4410-B06A-A35C502CBA1F}"/>
              </a:ext>
            </a:extLst>
          </p:cNvPr>
          <p:cNvSpPr>
            <a:spLocks noGrp="1"/>
          </p:cNvSpPr>
          <p:nvPr>
            <p:ph type="body" sz="quarter" idx="10"/>
            <p:custDataLst>
              <p:tags r:id="rId2"/>
            </p:custDataLst>
          </p:nvPr>
        </p:nvSpPr>
        <p:spPr/>
        <p:txBody>
          <a:bodyPr/>
          <a:lstStyle/>
          <a:p>
            <a:r>
              <a:rPr lang="en-US">
                <a:sym typeface="Wingdings"/>
              </a:rPr>
              <a:t>pursuing the morals of Your intimate servants,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B4CACAD1-869B-4FA2-BE1C-8518B78F4C01}"/>
              </a:ext>
            </a:extLst>
          </p:cNvPr>
          <p:cNvSpPr>
            <a:spLocks noGrp="1"/>
          </p:cNvSpPr>
          <p:nvPr>
            <p:ph type="title"/>
            <p:custDataLst>
              <p:tags r:id="rId1"/>
            </p:custDataLst>
          </p:nvPr>
        </p:nvSpPr>
        <p:spPr/>
        <p:txBody>
          <a:bodyPr/>
          <a:lstStyle/>
          <a:p>
            <a:r>
              <a:rPr lang="ar-SA" dirty="0">
                <a:sym typeface="Wingdings"/>
              </a:rPr>
              <a:t>مُفَارِقَةً لاِخْلاَقِ اعْدَائِكَ</a:t>
            </a:r>
            <a:endParaRPr lang="en-US" dirty="0"/>
          </a:p>
        </p:txBody>
      </p:sp>
      <p:sp>
        <p:nvSpPr>
          <p:cNvPr id="12" name="Subtitle 4">
            <a:extLst>
              <a:ext uri="{FF2B5EF4-FFF2-40B4-BE49-F238E27FC236}">
                <a16:creationId xmlns:a16="http://schemas.microsoft.com/office/drawing/2014/main" id="{D8F01C5D-5766-4E76-96B0-521633064FC4}"/>
              </a:ext>
            </a:extLst>
          </p:cNvPr>
          <p:cNvSpPr>
            <a:spLocks noGrp="1"/>
          </p:cNvSpPr>
          <p:nvPr>
            <p:ph type="body" sz="quarter" idx="10"/>
            <p:custDataLst>
              <p:tags r:id="rId2"/>
            </p:custDataLst>
          </p:nvPr>
        </p:nvSpPr>
        <p:spPr/>
        <p:txBody>
          <a:bodyPr/>
          <a:lstStyle/>
          <a:p>
            <a:r>
              <a:rPr lang="en-US">
                <a:sym typeface="Wingdings"/>
              </a:rPr>
              <a:t>quitting the conducts of Your enemies,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568CDACB-C49D-44E8-9600-7447F0E8599C}"/>
              </a:ext>
            </a:extLst>
          </p:cNvPr>
          <p:cNvSpPr>
            <a:spLocks noGrp="1"/>
          </p:cNvSpPr>
          <p:nvPr>
            <p:ph type="title"/>
            <p:custDataLst>
              <p:tags r:id="rId1"/>
            </p:custDataLst>
          </p:nvPr>
        </p:nvSpPr>
        <p:spPr/>
        <p:txBody>
          <a:bodyPr/>
          <a:lstStyle/>
          <a:p>
            <a:r>
              <a:rPr lang="ar-SA" dirty="0">
                <a:sym typeface="Wingdings"/>
              </a:rPr>
              <a:t>مَشْغُولَةً عَنِ ٱلدُّنْيَا بِحَمْدِكَ وَثَنَائِكَ</a:t>
            </a:r>
            <a:endParaRPr lang="en-US" dirty="0"/>
          </a:p>
        </p:txBody>
      </p:sp>
      <p:sp>
        <p:nvSpPr>
          <p:cNvPr id="12" name="Subtitle 4">
            <a:extLst>
              <a:ext uri="{FF2B5EF4-FFF2-40B4-BE49-F238E27FC236}">
                <a16:creationId xmlns:a16="http://schemas.microsoft.com/office/drawing/2014/main" id="{06C1AEB4-1415-47E7-9FB0-5607D6F8F767}"/>
              </a:ext>
            </a:extLst>
          </p:cNvPr>
          <p:cNvSpPr>
            <a:spLocks noGrp="1"/>
          </p:cNvSpPr>
          <p:nvPr>
            <p:ph type="body" sz="quarter" idx="10"/>
            <p:custDataLst>
              <p:tags r:id="rId2"/>
            </p:custDataLst>
          </p:nvPr>
        </p:nvSpPr>
        <p:spPr/>
        <p:txBody>
          <a:bodyPr/>
          <a:lstStyle/>
          <a:p>
            <a:r>
              <a:rPr lang="en-US">
                <a:sym typeface="Wingdings"/>
              </a:rPr>
              <a:t>and distracted from this world by praising and thanking You.</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CD216CEB-8A4C-4368-AF20-BCEBF9AF9F68}"/>
              </a:ext>
            </a:extLst>
          </p:cNvPr>
          <p:cNvSpPr>
            <a:spLocks noGrp="1"/>
          </p:cNvSpPr>
          <p:nvPr>
            <p:ph type="title"/>
            <p:custDataLst>
              <p:tags r:id="rId1"/>
            </p:custDataLst>
          </p:nvPr>
        </p:nvSpPr>
        <p:spPr/>
        <p:txBody>
          <a:bodyPr/>
          <a:lstStyle/>
          <a:p>
            <a:r>
              <a:rPr lang="ar-SA" dirty="0">
                <a:sym typeface="Wingdings"/>
              </a:rPr>
              <a:t>اَللَّهُمَّ إِنَّ قُلُوبَ الْمُخْبِتِينَ إِلَيْكَ وَالِهَةٌ</a:t>
            </a:r>
            <a:endParaRPr lang="en-US" dirty="0"/>
          </a:p>
        </p:txBody>
      </p:sp>
      <p:sp>
        <p:nvSpPr>
          <p:cNvPr id="12" name="Subtitle 4">
            <a:extLst>
              <a:ext uri="{FF2B5EF4-FFF2-40B4-BE49-F238E27FC236}">
                <a16:creationId xmlns:a16="http://schemas.microsoft.com/office/drawing/2014/main" id="{EE3FF47C-88B4-48E0-B612-43005926546F}"/>
              </a:ext>
            </a:extLst>
          </p:cNvPr>
          <p:cNvSpPr>
            <a:spLocks noGrp="1"/>
          </p:cNvSpPr>
          <p:nvPr>
            <p:ph type="body" sz="quarter" idx="10"/>
            <p:custDataLst>
              <p:tags r:id="rId2"/>
            </p:custDataLst>
          </p:nvPr>
        </p:nvSpPr>
        <p:spPr/>
        <p:txBody>
          <a:bodyPr/>
          <a:lstStyle/>
          <a:p>
            <a:r>
              <a:rPr lang="en-US">
                <a:sym typeface="Wingdings"/>
              </a:rPr>
              <a:t>O Allah, the hearts of those humbling themselves to You are fascinated,</a:t>
            </a:r>
          </a:p>
        </p:txBody>
      </p:sp>
      <p:sp>
        <p:nvSpPr>
          <p:cNvPr id="30728" name="Rectangle 6">
            <a:extLst>
              <a:ext uri="{FF2B5EF4-FFF2-40B4-BE49-F238E27FC236}">
                <a16:creationId xmlns:a16="http://schemas.microsoft.com/office/drawing/2014/main" id="{76AC67B6-D19D-4A27-8C3F-C8A596A9D767}"/>
              </a:ext>
            </a:extLst>
          </p:cNvPr>
          <p:cNvSpPr>
            <a:spLocks noChangeArrowheads="1"/>
          </p:cNvSpPr>
          <p:nvPr>
            <p:custDataLst>
              <p:tags r:id="rId3"/>
            </p:custDataLst>
          </p:nvPr>
        </p:nvSpPr>
        <p:spPr bwMode="auto">
          <a:xfrm>
            <a:off x="3276600" y="423863"/>
            <a:ext cx="5715000" cy="338137"/>
          </a:xfrm>
          <a:prstGeom prst="rect">
            <a:avLst/>
          </a:prstGeom>
          <a:gradFill rotWithShape="1">
            <a:gsLst>
              <a:gs pos="0">
                <a:srgbClr val="003399"/>
              </a:gs>
              <a:gs pos="100000">
                <a:srgbClr val="001847"/>
              </a:gs>
            </a:gsLst>
            <a:lin ang="5400000" scaled="1"/>
          </a:gradFill>
          <a:ln>
            <a:noFill/>
          </a:ln>
          <a:effectLst/>
          <a:extLs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1600" b="1" dirty="0">
                <a:solidFill>
                  <a:srgbClr val="FFFF99"/>
                </a:solidFill>
                <a:latin typeface="Trebuchet MS" panose="020B0603020202020204" pitchFamily="34" charset="0"/>
                <a:cs typeface="Calibri" panose="020F0502020204030204" pitchFamily="34" charset="0"/>
                <a:sym typeface="Wingdings" panose="05000000000000000000" pitchFamily="2" charset="2"/>
              </a:rPr>
              <a:t>The Imam (</a:t>
            </a:r>
            <a:r>
              <a:rPr lang="en-US" altLang="en-US" sz="1600" b="1" dirty="0" err="1">
                <a:solidFill>
                  <a:srgbClr val="FFFF99"/>
                </a:solidFill>
                <a:latin typeface="Trebuchet MS" panose="020B0603020202020204" pitchFamily="34" charset="0"/>
                <a:cs typeface="Calibri" panose="020F0502020204030204" pitchFamily="34" charset="0"/>
                <a:sym typeface="Wingdings" panose="05000000000000000000" pitchFamily="2" charset="2"/>
              </a:rPr>
              <a:t>a.s</a:t>
            </a:r>
            <a:r>
              <a:rPr lang="en-US" altLang="en-US" sz="1600" b="1" dirty="0">
                <a:solidFill>
                  <a:srgbClr val="FFFF99"/>
                </a:solidFill>
                <a:latin typeface="Trebuchet MS" panose="020B0603020202020204" pitchFamily="34" charset="0"/>
                <a:cs typeface="Calibri" panose="020F0502020204030204" pitchFamily="34" charset="0"/>
                <a:sym typeface="Wingdings" panose="05000000000000000000" pitchFamily="2" charset="2"/>
              </a:rPr>
              <a:t>) then put his cheek on the tomb and said:</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5F500FC5-3219-4A52-A45F-491BEFE5733C}"/>
              </a:ext>
            </a:extLst>
          </p:cNvPr>
          <p:cNvSpPr>
            <a:spLocks noGrp="1"/>
          </p:cNvSpPr>
          <p:nvPr>
            <p:ph type="title"/>
            <p:custDataLst>
              <p:tags r:id="rId1"/>
            </p:custDataLst>
          </p:nvPr>
        </p:nvSpPr>
        <p:spPr/>
        <p:txBody>
          <a:bodyPr/>
          <a:lstStyle/>
          <a:p>
            <a:r>
              <a:rPr lang="ar-SA" dirty="0">
                <a:sym typeface="Wingdings"/>
              </a:rPr>
              <a:t>وَسُبُلَ ٱلرَّاغِبِينَ إِلَيْكَ شَارِعَةٌ</a:t>
            </a:r>
            <a:endParaRPr lang="en-US" dirty="0"/>
          </a:p>
        </p:txBody>
      </p:sp>
      <p:sp>
        <p:nvSpPr>
          <p:cNvPr id="12" name="Subtitle 4">
            <a:extLst>
              <a:ext uri="{FF2B5EF4-FFF2-40B4-BE49-F238E27FC236}">
                <a16:creationId xmlns:a16="http://schemas.microsoft.com/office/drawing/2014/main" id="{007379E2-E627-4B64-8FFC-2052DBDB31E6}"/>
              </a:ext>
            </a:extLst>
          </p:cNvPr>
          <p:cNvSpPr>
            <a:spLocks noGrp="1"/>
          </p:cNvSpPr>
          <p:nvPr>
            <p:ph type="body" sz="quarter" idx="10"/>
            <p:custDataLst>
              <p:tags r:id="rId2"/>
            </p:custDataLst>
          </p:nvPr>
        </p:nvSpPr>
        <p:spPr/>
        <p:txBody>
          <a:bodyPr/>
          <a:lstStyle/>
          <a:p>
            <a:r>
              <a:rPr lang="en-US">
                <a:sym typeface="Wingdings"/>
              </a:rPr>
              <a:t>the paths of those desiring for You are open,</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CA9ACD3-DA08-49EE-855C-F7D3735173DC}"/>
              </a:ext>
            </a:extLst>
          </p:cNvPr>
          <p:cNvSpPr>
            <a:spLocks noGrp="1"/>
          </p:cNvSpPr>
          <p:nvPr>
            <p:ph type="title"/>
            <p:custDataLst>
              <p:tags r:id="rId1"/>
            </p:custDataLst>
          </p:nvPr>
        </p:nvSpPr>
        <p:spPr/>
        <p:txBody>
          <a:bodyPr/>
          <a:lstStyle/>
          <a:p>
            <a:r>
              <a:rPr lang="ar-SA" dirty="0">
                <a:sym typeface="Wingdings"/>
              </a:rPr>
              <a:t>وَاعْلاَمَ ٱلْقَاصِدِينَ إِلَيْكَ وَاضِحَةٌ</a:t>
            </a:r>
            <a:endParaRPr lang="en-US" dirty="0"/>
          </a:p>
        </p:txBody>
      </p:sp>
      <p:sp>
        <p:nvSpPr>
          <p:cNvPr id="12" name="Subtitle 4">
            <a:extLst>
              <a:ext uri="{FF2B5EF4-FFF2-40B4-BE49-F238E27FC236}">
                <a16:creationId xmlns:a16="http://schemas.microsoft.com/office/drawing/2014/main" id="{12147AAF-C7FD-476D-96EE-83B9766F81EC}"/>
              </a:ext>
            </a:extLst>
          </p:cNvPr>
          <p:cNvSpPr>
            <a:spLocks noGrp="1"/>
          </p:cNvSpPr>
          <p:nvPr>
            <p:ph type="body" sz="quarter" idx="10"/>
            <p:custDataLst>
              <p:tags r:id="rId2"/>
            </p:custDataLst>
          </p:nvPr>
        </p:nvSpPr>
        <p:spPr/>
        <p:txBody>
          <a:bodyPr/>
          <a:lstStyle/>
          <a:p>
            <a:r>
              <a:rPr lang="en-US">
                <a:sym typeface="Wingdings"/>
              </a:rPr>
              <a:t>the sings of those directing to You are evident,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60E9526-4086-440F-ADA6-2203A4478C73}"/>
              </a:ext>
            </a:extLst>
          </p:cNvPr>
          <p:cNvSpPr>
            <a:spLocks noGrp="1"/>
          </p:cNvSpPr>
          <p:nvPr>
            <p:ph type="title"/>
            <p:custDataLst>
              <p:tags r:id="rId1"/>
            </p:custDataLst>
          </p:nvPr>
        </p:nvSpPr>
        <p:spPr/>
        <p:txBody>
          <a:bodyPr/>
          <a:lstStyle/>
          <a:p>
            <a:r>
              <a:rPr lang="ar-SA" dirty="0">
                <a:sym typeface="Wingdings"/>
              </a:rPr>
              <a:t>وَافْئِدَةَ ٱلْعَارِفِينَ مِنْكَ فَازِعَةٌ</a:t>
            </a:r>
            <a:endParaRPr lang="en-US" dirty="0"/>
          </a:p>
        </p:txBody>
      </p:sp>
      <p:sp>
        <p:nvSpPr>
          <p:cNvPr id="12" name="Subtitle 4">
            <a:extLst>
              <a:ext uri="{FF2B5EF4-FFF2-40B4-BE49-F238E27FC236}">
                <a16:creationId xmlns:a16="http://schemas.microsoft.com/office/drawing/2014/main" id="{4570D623-4A3F-4AFC-BC6A-77500FF28C3F}"/>
              </a:ext>
            </a:extLst>
          </p:cNvPr>
          <p:cNvSpPr>
            <a:spLocks noGrp="1"/>
          </p:cNvSpPr>
          <p:nvPr>
            <p:ph type="body" sz="quarter" idx="10"/>
            <p:custDataLst>
              <p:tags r:id="rId2"/>
            </p:custDataLst>
          </p:nvPr>
        </p:nvSpPr>
        <p:spPr/>
        <p:txBody>
          <a:bodyPr/>
          <a:lstStyle/>
          <a:p>
            <a:r>
              <a:rPr lang="en-US">
                <a:sym typeface="Wingdings"/>
              </a:rPr>
              <a:t>the hearts of those having recognition of You are resorting to You,</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BFB0A10D-20A8-47B7-AFF5-D01CA06BA5F5}"/>
              </a:ext>
            </a:extLst>
          </p:cNvPr>
          <p:cNvSpPr>
            <a:spLocks noGrp="1"/>
          </p:cNvSpPr>
          <p:nvPr>
            <p:ph type="title"/>
            <p:custDataLst>
              <p:tags r:id="rId1"/>
            </p:custDataLst>
          </p:nvPr>
        </p:nvSpPr>
        <p:spPr/>
        <p:txBody>
          <a:bodyPr/>
          <a:lstStyle/>
          <a:p>
            <a:r>
              <a:rPr lang="ar-SA" dirty="0">
                <a:sym typeface="Wingdings"/>
              </a:rPr>
              <a:t>وَاصْوَاتَ ٱلدَّاعِينَ إِلَيْكَ صَاعِدَةٌ</a:t>
            </a:r>
            <a:endParaRPr lang="en-US" dirty="0"/>
          </a:p>
        </p:txBody>
      </p:sp>
      <p:sp>
        <p:nvSpPr>
          <p:cNvPr id="12" name="Subtitle 4">
            <a:extLst>
              <a:ext uri="{FF2B5EF4-FFF2-40B4-BE49-F238E27FC236}">
                <a16:creationId xmlns:a16="http://schemas.microsoft.com/office/drawing/2014/main" id="{A4CC01A4-9DCC-4653-84BC-F028A643BF86}"/>
              </a:ext>
            </a:extLst>
          </p:cNvPr>
          <p:cNvSpPr>
            <a:spLocks noGrp="1"/>
          </p:cNvSpPr>
          <p:nvPr>
            <p:ph type="body" sz="quarter" idx="10"/>
            <p:custDataLst>
              <p:tags r:id="rId2"/>
            </p:custDataLst>
          </p:nvPr>
        </p:nvSpPr>
        <p:spPr/>
        <p:txBody>
          <a:bodyPr/>
          <a:lstStyle/>
          <a:p>
            <a:r>
              <a:rPr lang="en-US">
                <a:sym typeface="Wingdings"/>
              </a:rPr>
              <a:t>the voices of those beseeching You are mounting up to You,</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5AE489C-821C-3C1D-D8E4-9A81CF52BFE4}"/>
              </a:ext>
            </a:extLst>
          </p:cNvPr>
          <p:cNvSpPr>
            <a:spLocks noGrp="1"/>
          </p:cNvSpPr>
          <p:nvPr>
            <p:ph type="title"/>
          </p:nvPr>
        </p:nvSpPr>
        <p:spPr>
          <a:xfrm>
            <a:off x="-21336" y="2261616"/>
            <a:ext cx="12192000" cy="1143000"/>
          </a:xfrm>
        </p:spPr>
        <p:txBody>
          <a:bodyPr/>
          <a:lstStyle/>
          <a:p>
            <a:r>
              <a:rPr lang="ar-SA" sz="11500" dirty="0"/>
              <a:t>حاجات</a:t>
            </a:r>
            <a:endParaRPr lang="en-CA" sz="11500"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087D06BA-9BCB-4FE1-96C2-9DEC3E48EA26}"/>
              </a:ext>
            </a:extLst>
          </p:cNvPr>
          <p:cNvSpPr>
            <a:spLocks noGrp="1"/>
          </p:cNvSpPr>
          <p:nvPr>
            <p:ph type="title"/>
            <p:custDataLst>
              <p:tags r:id="rId1"/>
            </p:custDataLst>
          </p:nvPr>
        </p:nvSpPr>
        <p:spPr/>
        <p:txBody>
          <a:bodyPr/>
          <a:lstStyle/>
          <a:p>
            <a:r>
              <a:rPr lang="ar-SA" dirty="0">
                <a:sym typeface="Wingdings"/>
              </a:rPr>
              <a:t>وَابْوَابَ ٱلإِجَابَةِ لَهُمْ مُفَتَّحَةٌ</a:t>
            </a:r>
            <a:endParaRPr lang="en-US" dirty="0"/>
          </a:p>
        </p:txBody>
      </p:sp>
      <p:sp>
        <p:nvSpPr>
          <p:cNvPr id="12" name="Subtitle 4">
            <a:extLst>
              <a:ext uri="{FF2B5EF4-FFF2-40B4-BE49-F238E27FC236}">
                <a16:creationId xmlns:a16="http://schemas.microsoft.com/office/drawing/2014/main" id="{9433E7D3-A133-42EE-9FC0-295109826C9E}"/>
              </a:ext>
            </a:extLst>
          </p:cNvPr>
          <p:cNvSpPr>
            <a:spLocks noGrp="1"/>
          </p:cNvSpPr>
          <p:nvPr>
            <p:ph type="body" sz="quarter" idx="10"/>
            <p:custDataLst>
              <p:tags r:id="rId2"/>
            </p:custDataLst>
          </p:nvPr>
        </p:nvSpPr>
        <p:spPr/>
        <p:txBody>
          <a:bodyPr/>
          <a:lstStyle/>
          <a:p>
            <a:r>
              <a:rPr lang="en-US">
                <a:sym typeface="Wingdings"/>
              </a:rPr>
              <a:t>the doors of responding to them are wide open,</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CD3823BC-FB9A-4EB0-ABAF-84CFDC0480E4}"/>
              </a:ext>
            </a:extLst>
          </p:cNvPr>
          <p:cNvSpPr>
            <a:spLocks noGrp="1"/>
          </p:cNvSpPr>
          <p:nvPr>
            <p:ph type="title"/>
            <p:custDataLst>
              <p:tags r:id="rId1"/>
            </p:custDataLst>
          </p:nvPr>
        </p:nvSpPr>
        <p:spPr/>
        <p:txBody>
          <a:bodyPr/>
          <a:lstStyle/>
          <a:p>
            <a:r>
              <a:rPr lang="ar-SA" dirty="0">
                <a:sym typeface="Wingdings"/>
              </a:rPr>
              <a:t>وَدَعْوَةَ مَنْ نَاجَاكَ مُسْتَجَابَةٌ</a:t>
            </a:r>
            <a:endParaRPr lang="en-US" dirty="0"/>
          </a:p>
        </p:txBody>
      </p:sp>
      <p:sp>
        <p:nvSpPr>
          <p:cNvPr id="12" name="Subtitle 4">
            <a:extLst>
              <a:ext uri="{FF2B5EF4-FFF2-40B4-BE49-F238E27FC236}">
                <a16:creationId xmlns:a16="http://schemas.microsoft.com/office/drawing/2014/main" id="{FD22ABAB-17BD-448F-92A1-BDD3159210EA}"/>
              </a:ext>
            </a:extLst>
          </p:cNvPr>
          <p:cNvSpPr>
            <a:spLocks noGrp="1"/>
          </p:cNvSpPr>
          <p:nvPr>
            <p:ph type="body" sz="quarter" idx="10"/>
            <p:custDataLst>
              <p:tags r:id="rId2"/>
            </p:custDataLst>
          </p:nvPr>
        </p:nvSpPr>
        <p:spPr/>
        <p:txBody>
          <a:bodyPr/>
          <a:lstStyle/>
          <a:p>
            <a:r>
              <a:rPr lang="en-US">
                <a:sym typeface="Wingdings"/>
              </a:rPr>
              <a:t>the prayer of him who speaks to You confidentially is responded,</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7D6CCB4D-D16B-4B49-A230-3365DEDDE415}"/>
              </a:ext>
            </a:extLst>
          </p:cNvPr>
          <p:cNvSpPr>
            <a:spLocks noGrp="1"/>
          </p:cNvSpPr>
          <p:nvPr>
            <p:ph type="title"/>
            <p:custDataLst>
              <p:tags r:id="rId1"/>
            </p:custDataLst>
          </p:nvPr>
        </p:nvSpPr>
        <p:spPr/>
        <p:txBody>
          <a:bodyPr/>
          <a:lstStyle/>
          <a:p>
            <a:r>
              <a:rPr lang="ar-SA" dirty="0">
                <a:sym typeface="Wingdings"/>
              </a:rPr>
              <a:t>وَتَوْبَةَ مَنْ انَابَ إِلَيْكَ مَقْبُولَةٌ</a:t>
            </a:r>
            <a:endParaRPr lang="en-US" dirty="0"/>
          </a:p>
        </p:txBody>
      </p:sp>
      <p:sp>
        <p:nvSpPr>
          <p:cNvPr id="12" name="Subtitle 4">
            <a:extLst>
              <a:ext uri="{FF2B5EF4-FFF2-40B4-BE49-F238E27FC236}">
                <a16:creationId xmlns:a16="http://schemas.microsoft.com/office/drawing/2014/main" id="{1C857DCB-F0A2-4F70-83DD-6BCB52AC8398}"/>
              </a:ext>
            </a:extLst>
          </p:cNvPr>
          <p:cNvSpPr>
            <a:spLocks noGrp="1"/>
          </p:cNvSpPr>
          <p:nvPr>
            <p:ph type="body" sz="quarter" idx="10"/>
            <p:custDataLst>
              <p:tags r:id="rId2"/>
            </p:custDataLst>
          </p:nvPr>
        </p:nvSpPr>
        <p:spPr/>
        <p:txBody>
          <a:bodyPr/>
          <a:lstStyle/>
          <a:p>
            <a:r>
              <a:rPr lang="en-US">
                <a:sym typeface="Wingdings"/>
              </a:rPr>
              <a:t>the repentance of him who turns to You modestly is admitted,</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25B02EFB-44FA-4A42-86A0-1C3F55DE98F0}"/>
              </a:ext>
            </a:extLst>
          </p:cNvPr>
          <p:cNvSpPr>
            <a:spLocks noGrp="1"/>
          </p:cNvSpPr>
          <p:nvPr>
            <p:ph type="title"/>
            <p:custDataLst>
              <p:tags r:id="rId1"/>
            </p:custDataLst>
          </p:nvPr>
        </p:nvSpPr>
        <p:spPr/>
        <p:txBody>
          <a:bodyPr/>
          <a:lstStyle/>
          <a:p>
            <a:r>
              <a:rPr lang="ar-SA" dirty="0">
                <a:sym typeface="Wingdings"/>
              </a:rPr>
              <a:t>وَعَبْرَةَ مَنْ بَكَىٰ مِنْ خَوْفِكَ مَرْحُومَةٌ</a:t>
            </a:r>
            <a:endParaRPr lang="en-US" dirty="0"/>
          </a:p>
        </p:txBody>
      </p:sp>
      <p:sp>
        <p:nvSpPr>
          <p:cNvPr id="12" name="Subtitle 4">
            <a:extLst>
              <a:ext uri="{FF2B5EF4-FFF2-40B4-BE49-F238E27FC236}">
                <a16:creationId xmlns:a16="http://schemas.microsoft.com/office/drawing/2014/main" id="{57A7321A-90B2-470B-B57D-4427D775FA9D}"/>
              </a:ext>
            </a:extLst>
          </p:cNvPr>
          <p:cNvSpPr>
            <a:spLocks noGrp="1"/>
          </p:cNvSpPr>
          <p:nvPr>
            <p:ph type="body" sz="quarter" idx="10"/>
            <p:custDataLst>
              <p:tags r:id="rId2"/>
            </p:custDataLst>
          </p:nvPr>
        </p:nvSpPr>
        <p:spPr/>
        <p:txBody>
          <a:bodyPr/>
          <a:lstStyle/>
          <a:p>
            <a:r>
              <a:rPr lang="en-US">
                <a:sym typeface="Wingdings"/>
              </a:rPr>
              <a:t>the tear of him who weeps on account of fear from You is compassionated,</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6034E492-73E5-42CB-A0C0-DDED41BD6220}"/>
              </a:ext>
            </a:extLst>
          </p:cNvPr>
          <p:cNvSpPr>
            <a:spLocks noGrp="1"/>
          </p:cNvSpPr>
          <p:nvPr>
            <p:ph type="title"/>
            <p:custDataLst>
              <p:tags r:id="rId1"/>
            </p:custDataLst>
          </p:nvPr>
        </p:nvSpPr>
        <p:spPr/>
        <p:txBody>
          <a:bodyPr/>
          <a:lstStyle/>
          <a:p>
            <a:r>
              <a:rPr lang="ar-SA" dirty="0">
                <a:sym typeface="Wingdings"/>
              </a:rPr>
              <a:t>وَٱلإِغَاثَهَ لِمَنِ ٱسْتَغَاثَ بِكَ مَوْجُودةٌ</a:t>
            </a:r>
            <a:endParaRPr lang="en-US" dirty="0"/>
          </a:p>
        </p:txBody>
      </p:sp>
      <p:sp>
        <p:nvSpPr>
          <p:cNvPr id="12" name="Subtitle 4">
            <a:extLst>
              <a:ext uri="{FF2B5EF4-FFF2-40B4-BE49-F238E27FC236}">
                <a16:creationId xmlns:a16="http://schemas.microsoft.com/office/drawing/2014/main" id="{95702D68-B34B-4E82-9CDD-B12492797722}"/>
              </a:ext>
            </a:extLst>
          </p:cNvPr>
          <p:cNvSpPr>
            <a:spLocks noGrp="1"/>
          </p:cNvSpPr>
          <p:nvPr>
            <p:ph type="body" sz="quarter" idx="10"/>
            <p:custDataLst>
              <p:tags r:id="rId2"/>
            </p:custDataLst>
          </p:nvPr>
        </p:nvSpPr>
        <p:spPr/>
        <p:txBody>
          <a:bodyPr/>
          <a:lstStyle/>
          <a:p>
            <a:r>
              <a:rPr lang="en-US">
                <a:sym typeface="Wingdings"/>
              </a:rPr>
              <a:t>the aid of him who seeks Your aid is available,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28C8D813-B8D2-4814-B447-AB721E0C62BB}"/>
              </a:ext>
            </a:extLst>
          </p:cNvPr>
          <p:cNvSpPr>
            <a:spLocks noGrp="1"/>
          </p:cNvSpPr>
          <p:nvPr>
            <p:ph type="title"/>
            <p:custDataLst>
              <p:tags r:id="rId1"/>
            </p:custDataLst>
          </p:nvPr>
        </p:nvSpPr>
        <p:spPr/>
        <p:txBody>
          <a:bodyPr/>
          <a:lstStyle/>
          <a:p>
            <a:r>
              <a:rPr lang="ar-SA" dirty="0">
                <a:sym typeface="Wingdings"/>
              </a:rPr>
              <a:t>وَٱلإِعَانَةَ لِمَنِ ٱسْتَعَانَ بِكَ مَبْذُولَةٌ</a:t>
            </a:r>
            <a:endParaRPr lang="en-US" dirty="0"/>
          </a:p>
        </p:txBody>
      </p:sp>
      <p:sp>
        <p:nvSpPr>
          <p:cNvPr id="12" name="Subtitle 4">
            <a:extLst>
              <a:ext uri="{FF2B5EF4-FFF2-40B4-BE49-F238E27FC236}">
                <a16:creationId xmlns:a16="http://schemas.microsoft.com/office/drawing/2014/main" id="{7DB98C18-7EB9-4822-81EB-284AF8DDFFF4}"/>
              </a:ext>
            </a:extLst>
          </p:cNvPr>
          <p:cNvSpPr>
            <a:spLocks noGrp="1"/>
          </p:cNvSpPr>
          <p:nvPr>
            <p:ph type="body" sz="quarter" idx="10"/>
            <p:custDataLst>
              <p:tags r:id="rId2"/>
            </p:custDataLst>
          </p:nvPr>
        </p:nvSpPr>
        <p:spPr/>
        <p:txBody>
          <a:bodyPr/>
          <a:lstStyle/>
          <a:p>
            <a:r>
              <a:rPr lang="en-US">
                <a:sym typeface="Wingdings"/>
              </a:rPr>
              <a:t>the help of him who seeks Your help is obtainable,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EC8B2867-A35D-465B-A22A-F9DDEAF82B49}"/>
              </a:ext>
            </a:extLst>
          </p:cNvPr>
          <p:cNvSpPr>
            <a:spLocks noGrp="1"/>
          </p:cNvSpPr>
          <p:nvPr>
            <p:ph type="title"/>
            <p:custDataLst>
              <p:tags r:id="rId1"/>
            </p:custDataLst>
          </p:nvPr>
        </p:nvSpPr>
        <p:spPr/>
        <p:txBody>
          <a:bodyPr/>
          <a:lstStyle/>
          <a:p>
            <a:r>
              <a:rPr lang="ar-SA" dirty="0">
                <a:sym typeface="Wingdings"/>
              </a:rPr>
              <a:t>وَعِدَاتِكَ لِعِبَادِكَ مُنْجَزَةٌ</a:t>
            </a:r>
            <a:endParaRPr lang="en-US" dirty="0"/>
          </a:p>
        </p:txBody>
      </p:sp>
      <p:sp>
        <p:nvSpPr>
          <p:cNvPr id="12" name="Subtitle 4">
            <a:extLst>
              <a:ext uri="{FF2B5EF4-FFF2-40B4-BE49-F238E27FC236}">
                <a16:creationId xmlns:a16="http://schemas.microsoft.com/office/drawing/2014/main" id="{24D06F0C-A199-4DBE-AE29-425F2AC3B093}"/>
              </a:ext>
            </a:extLst>
          </p:cNvPr>
          <p:cNvSpPr>
            <a:spLocks noGrp="1"/>
          </p:cNvSpPr>
          <p:nvPr>
            <p:ph type="body" sz="quarter" idx="10"/>
            <p:custDataLst>
              <p:tags r:id="rId2"/>
            </p:custDataLst>
          </p:nvPr>
        </p:nvSpPr>
        <p:spPr/>
        <p:txBody>
          <a:bodyPr/>
          <a:lstStyle/>
          <a:p>
            <a:r>
              <a:rPr lang="en-US">
                <a:sym typeface="Wingdings"/>
              </a:rPr>
              <a:t>Your promises to Your servants are fulfilled,</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1ABB4506-316E-4C5C-960C-C98D5ABB398E}"/>
              </a:ext>
            </a:extLst>
          </p:cNvPr>
          <p:cNvSpPr>
            <a:spLocks noGrp="1"/>
          </p:cNvSpPr>
          <p:nvPr>
            <p:ph type="title"/>
            <p:custDataLst>
              <p:tags r:id="rId1"/>
            </p:custDataLst>
          </p:nvPr>
        </p:nvSpPr>
        <p:spPr/>
        <p:txBody>
          <a:bodyPr/>
          <a:lstStyle/>
          <a:p>
            <a:r>
              <a:rPr lang="ar-SA" dirty="0">
                <a:sym typeface="Wingdings"/>
              </a:rPr>
              <a:t>وَزَلَلَ مَنِ ٱسْتَقَالَكَ مُقَالَةٌ</a:t>
            </a:r>
            <a:endParaRPr lang="en-US" dirty="0"/>
          </a:p>
        </p:txBody>
      </p:sp>
      <p:sp>
        <p:nvSpPr>
          <p:cNvPr id="12" name="Subtitle 4">
            <a:extLst>
              <a:ext uri="{FF2B5EF4-FFF2-40B4-BE49-F238E27FC236}">
                <a16:creationId xmlns:a16="http://schemas.microsoft.com/office/drawing/2014/main" id="{E450EEC7-BC6A-43ED-91DA-5C6CDCC1EC10}"/>
              </a:ext>
            </a:extLst>
          </p:cNvPr>
          <p:cNvSpPr>
            <a:spLocks noGrp="1"/>
          </p:cNvSpPr>
          <p:nvPr>
            <p:ph type="body" sz="quarter" idx="10"/>
            <p:custDataLst>
              <p:tags r:id="rId2"/>
            </p:custDataLst>
          </p:nvPr>
        </p:nvSpPr>
        <p:spPr/>
        <p:txBody>
          <a:bodyPr/>
          <a:lstStyle/>
          <a:p>
            <a:r>
              <a:rPr lang="en-US">
                <a:sym typeface="Wingdings"/>
              </a:rPr>
              <a:t>the slips of him who implore You to excuse him are forgivable,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F41E54DF-DA0B-4E03-B519-7FB132185C0C}"/>
              </a:ext>
            </a:extLst>
          </p:cNvPr>
          <p:cNvSpPr>
            <a:spLocks noGrp="1"/>
          </p:cNvSpPr>
          <p:nvPr>
            <p:ph type="title"/>
            <p:custDataLst>
              <p:tags r:id="rId1"/>
            </p:custDataLst>
          </p:nvPr>
        </p:nvSpPr>
        <p:spPr/>
        <p:txBody>
          <a:bodyPr/>
          <a:lstStyle/>
          <a:p>
            <a:r>
              <a:rPr lang="ar-SA" dirty="0">
                <a:sym typeface="Wingdings"/>
              </a:rPr>
              <a:t>وَاعْمَالَ ٱلْعَامِلِينَ لَدَيْكَ مَحْفُوظَةٌ</a:t>
            </a:r>
            <a:endParaRPr lang="en-US" dirty="0"/>
          </a:p>
        </p:txBody>
      </p:sp>
      <p:sp>
        <p:nvSpPr>
          <p:cNvPr id="12" name="Subtitle 4">
            <a:extLst>
              <a:ext uri="{FF2B5EF4-FFF2-40B4-BE49-F238E27FC236}">
                <a16:creationId xmlns:a16="http://schemas.microsoft.com/office/drawing/2014/main" id="{B570F966-CACD-4ED5-A33B-78FC4607F72B}"/>
              </a:ext>
            </a:extLst>
          </p:cNvPr>
          <p:cNvSpPr>
            <a:spLocks noGrp="1"/>
          </p:cNvSpPr>
          <p:nvPr>
            <p:ph type="body" sz="quarter" idx="10"/>
            <p:custDataLst>
              <p:tags r:id="rId2"/>
            </p:custDataLst>
          </p:nvPr>
        </p:nvSpPr>
        <p:spPr/>
        <p:txBody>
          <a:bodyPr/>
          <a:lstStyle/>
          <a:p>
            <a:r>
              <a:rPr lang="en-US">
                <a:sym typeface="Wingdings"/>
              </a:rPr>
              <a:t>the deeds of those who act for You are preserved,</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88BEC90F-C108-4A80-9DB4-A6C85190CCCD}"/>
              </a:ext>
            </a:extLst>
          </p:cNvPr>
          <p:cNvSpPr>
            <a:spLocks noGrp="1"/>
          </p:cNvSpPr>
          <p:nvPr>
            <p:ph type="title"/>
            <p:custDataLst>
              <p:tags r:id="rId1"/>
            </p:custDataLst>
          </p:nvPr>
        </p:nvSpPr>
        <p:spPr/>
        <p:txBody>
          <a:bodyPr/>
          <a:lstStyle/>
          <a:p>
            <a:r>
              <a:rPr lang="ar-SA" dirty="0">
                <a:sym typeface="Wingdings"/>
              </a:rPr>
              <a:t>وَارْزَاقَكَ إِلَىٰ ٱلْخَلاَئِقِ مِنْ لَدُنْكَ نَازِلَةٌ</a:t>
            </a:r>
            <a:endParaRPr lang="en-US" dirty="0"/>
          </a:p>
        </p:txBody>
      </p:sp>
      <p:sp>
        <p:nvSpPr>
          <p:cNvPr id="12" name="Subtitle 4">
            <a:extLst>
              <a:ext uri="{FF2B5EF4-FFF2-40B4-BE49-F238E27FC236}">
                <a16:creationId xmlns:a16="http://schemas.microsoft.com/office/drawing/2014/main" id="{65C907E1-CB42-4F2D-BAA9-1E9ABF8EE743}"/>
              </a:ext>
            </a:extLst>
          </p:cNvPr>
          <p:cNvSpPr>
            <a:spLocks noGrp="1"/>
          </p:cNvSpPr>
          <p:nvPr>
            <p:ph type="body" sz="quarter" idx="10"/>
            <p:custDataLst>
              <p:tags r:id="rId2"/>
            </p:custDataLst>
          </p:nvPr>
        </p:nvSpPr>
        <p:spPr/>
        <p:txBody>
          <a:bodyPr/>
          <a:lstStyle/>
          <a:p>
            <a:r>
              <a:rPr lang="en-US">
                <a:sym typeface="Wingdings"/>
              </a:rPr>
              <a:t>Your sustenance to the creatures are descending from You,</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5" name="Rectangle 3"/>
          <p:cNvSpPr>
            <a:spLocks noChangeArrowheads="1"/>
          </p:cNvSpPr>
          <p:nvPr/>
        </p:nvSpPr>
        <p:spPr bwMode="auto">
          <a:xfrm>
            <a:off x="0" y="481014"/>
            <a:ext cx="12192000" cy="37856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6000" dirty="0">
                <a:solidFill>
                  <a:schemeClr val="accent2">
                    <a:lumMod val="75000"/>
                  </a:schemeClr>
                </a:solidFill>
                <a:latin typeface="Trebuchet MS" panose="020B0603020202020204" pitchFamily="34" charset="0"/>
                <a:cs typeface="Calibri" panose="020F0502020204030204" pitchFamily="34" charset="0"/>
              </a:rPr>
              <a:t>Please place the </a:t>
            </a:r>
          </a:p>
          <a:p>
            <a:pPr algn="ctr" eaLnBrk="1" hangingPunct="1">
              <a:spcBef>
                <a:spcPct val="0"/>
              </a:spcBef>
              <a:buFontTx/>
              <a:buNone/>
            </a:pPr>
            <a:r>
              <a:rPr lang="en-US" altLang="en-US" sz="6000" dirty="0">
                <a:solidFill>
                  <a:schemeClr val="accent2">
                    <a:lumMod val="75000"/>
                  </a:schemeClr>
                </a:solidFill>
                <a:latin typeface="Trebuchet MS" panose="020B0603020202020204" pitchFamily="34" charset="0"/>
                <a:cs typeface="Calibri" panose="020F0502020204030204" pitchFamily="34" charset="0"/>
              </a:rPr>
              <a:t>Holy Qur'an </a:t>
            </a:r>
          </a:p>
          <a:p>
            <a:pPr algn="ctr" eaLnBrk="1" hangingPunct="1">
              <a:spcBef>
                <a:spcPct val="0"/>
              </a:spcBef>
              <a:buFontTx/>
              <a:buNone/>
            </a:pPr>
            <a:r>
              <a:rPr lang="en-US" altLang="en-US" sz="6000" dirty="0">
                <a:solidFill>
                  <a:schemeClr val="accent2">
                    <a:lumMod val="75000"/>
                  </a:schemeClr>
                </a:solidFill>
                <a:latin typeface="Trebuchet MS" panose="020B0603020202020204" pitchFamily="34" charset="0"/>
                <a:cs typeface="Calibri" panose="020F0502020204030204" pitchFamily="34" charset="0"/>
              </a:rPr>
              <a:t>on your head and recite the following:</a:t>
            </a:r>
          </a:p>
        </p:txBody>
      </p:sp>
      <p:sp>
        <p:nvSpPr>
          <p:cNvPr id="13318" name="Rectangle 1"/>
          <p:cNvSpPr>
            <a:spLocks noChangeArrowheads="1"/>
          </p:cNvSpPr>
          <p:nvPr/>
        </p:nvSpPr>
        <p:spPr bwMode="auto">
          <a:xfrm>
            <a:off x="2514600" y="4583799"/>
            <a:ext cx="7162800" cy="22467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2000" i="1" dirty="0">
                <a:solidFill>
                  <a:schemeClr val="accent2">
                    <a:lumMod val="75000"/>
                  </a:schemeClr>
                </a:solidFill>
                <a:latin typeface="Calibri" panose="020F0502020204030204" pitchFamily="34" charset="0"/>
                <a:cs typeface="Calibri" panose="020F0502020204030204" pitchFamily="34" charset="0"/>
              </a:rPr>
              <a:t>While placing the Qur’an on the head, remind yourself that true salvation can only be achieved by always keeping the rules of Qur’an ahead of us to follow. The fact that we put the Qur’an on our head is a sign of respect and reverence. We beseech </a:t>
            </a:r>
            <a:r>
              <a:rPr lang="en-US" altLang="en-US" sz="2000" i="1" dirty="0" err="1">
                <a:solidFill>
                  <a:schemeClr val="accent2">
                    <a:lumMod val="75000"/>
                  </a:schemeClr>
                </a:solidFill>
                <a:latin typeface="Calibri" panose="020F0502020204030204" pitchFamily="34" charset="0"/>
                <a:cs typeface="Calibri" panose="020F0502020204030204" pitchFamily="34" charset="0"/>
              </a:rPr>
              <a:t>Allāh</a:t>
            </a:r>
            <a:r>
              <a:rPr lang="en-US" altLang="en-US" sz="2000" i="1" dirty="0">
                <a:solidFill>
                  <a:schemeClr val="accent2">
                    <a:lumMod val="75000"/>
                  </a:schemeClr>
                </a:solidFill>
                <a:latin typeface="Calibri" panose="020F0502020204030204" pitchFamily="34" charset="0"/>
                <a:cs typeface="Calibri" panose="020F0502020204030204" pitchFamily="34" charset="0"/>
              </a:rPr>
              <a:t> (SWT) by the </a:t>
            </a:r>
            <a:r>
              <a:rPr lang="en-US" altLang="en-US" sz="2000" i="1" dirty="0" err="1">
                <a:solidFill>
                  <a:schemeClr val="accent2">
                    <a:lumMod val="75000"/>
                  </a:schemeClr>
                </a:solidFill>
                <a:latin typeface="Calibri" panose="020F0502020204030204" pitchFamily="34" charset="0"/>
                <a:cs typeface="Calibri" panose="020F0502020204030204" pitchFamily="34" charset="0"/>
              </a:rPr>
              <a:t>thaqalayn</a:t>
            </a:r>
            <a:r>
              <a:rPr lang="en-US" altLang="en-US" sz="2000" i="1" dirty="0">
                <a:solidFill>
                  <a:schemeClr val="accent2">
                    <a:lumMod val="75000"/>
                  </a:schemeClr>
                </a:solidFill>
                <a:latin typeface="Calibri" panose="020F0502020204030204" pitchFamily="34" charset="0"/>
                <a:cs typeface="Calibri" panose="020F0502020204030204" pitchFamily="34" charset="0"/>
              </a:rPr>
              <a:t> - the speaking and the silent Qur'an. - Holy Qur'an (39:56) Pray for </a:t>
            </a:r>
            <a:r>
              <a:rPr lang="en-US" altLang="en-US" sz="2000" i="1" dirty="0" err="1">
                <a:solidFill>
                  <a:schemeClr val="accent2">
                    <a:lumMod val="75000"/>
                  </a:schemeClr>
                </a:solidFill>
                <a:latin typeface="Calibri" panose="020F0502020204030204" pitchFamily="34" charset="0"/>
                <a:cs typeface="Calibri" panose="020F0502020204030204" pitchFamily="34" charset="0"/>
              </a:rPr>
              <a:t>Aql</a:t>
            </a:r>
            <a:r>
              <a:rPr lang="en-US" altLang="en-US" sz="2000" i="1" dirty="0">
                <a:solidFill>
                  <a:schemeClr val="accent2">
                    <a:lumMod val="75000"/>
                  </a:schemeClr>
                </a:solidFill>
                <a:latin typeface="Calibri" panose="020F0502020204030204" pitchFamily="34" charset="0"/>
                <a:cs typeface="Calibri" panose="020F0502020204030204" pitchFamily="34" charset="0"/>
              </a:rPr>
              <a:t>/Intelligence to be Kamil ( complete) ,it is Kashe (submits) to Qur’an &amp; acquires Noor ( light) from it.</a:t>
            </a:r>
          </a:p>
        </p:txBody>
      </p:sp>
    </p:spTree>
    <p:extLst>
      <p:ext uri="{BB962C8B-B14F-4D97-AF65-F5344CB8AC3E}">
        <p14:creationId xmlns:p14="http://schemas.microsoft.com/office/powerpoint/2010/main" val="37269054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22C53725-EB3E-4267-8218-EFCF56F1E309}"/>
              </a:ext>
            </a:extLst>
          </p:cNvPr>
          <p:cNvSpPr>
            <a:spLocks noGrp="1"/>
          </p:cNvSpPr>
          <p:nvPr>
            <p:ph type="title"/>
            <p:custDataLst>
              <p:tags r:id="rId1"/>
            </p:custDataLst>
          </p:nvPr>
        </p:nvSpPr>
        <p:spPr/>
        <p:txBody>
          <a:bodyPr/>
          <a:lstStyle/>
          <a:p>
            <a:r>
              <a:rPr lang="ar-SA" dirty="0">
                <a:sym typeface="Wingdings"/>
              </a:rPr>
              <a:t>وَعَوَائِدَ ٱلْمَزِيدِ إِلَيْهِمْ وَاصِلَةٌ</a:t>
            </a:r>
            <a:endParaRPr lang="en-US" dirty="0"/>
          </a:p>
        </p:txBody>
      </p:sp>
      <p:sp>
        <p:nvSpPr>
          <p:cNvPr id="12" name="Subtitle 4">
            <a:extLst>
              <a:ext uri="{FF2B5EF4-FFF2-40B4-BE49-F238E27FC236}">
                <a16:creationId xmlns:a16="http://schemas.microsoft.com/office/drawing/2014/main" id="{555C7FD7-DEEC-408E-A0D2-974BFB0CBC90}"/>
              </a:ext>
            </a:extLst>
          </p:cNvPr>
          <p:cNvSpPr>
            <a:spLocks noGrp="1"/>
          </p:cNvSpPr>
          <p:nvPr>
            <p:ph type="body" sz="quarter" idx="10"/>
            <p:custDataLst>
              <p:tags r:id="rId2"/>
            </p:custDataLst>
          </p:nvPr>
        </p:nvSpPr>
        <p:spPr/>
        <p:txBody>
          <a:bodyPr/>
          <a:lstStyle/>
          <a:p>
            <a:r>
              <a:rPr lang="en-US">
                <a:sym typeface="Wingdings"/>
              </a:rPr>
              <a:t>Your gifts for further conferrals are reaching them,</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AB6E014B-AB27-4C1E-A10F-49A90867C868}"/>
              </a:ext>
            </a:extLst>
          </p:cNvPr>
          <p:cNvSpPr>
            <a:spLocks noGrp="1"/>
          </p:cNvSpPr>
          <p:nvPr>
            <p:ph type="title"/>
            <p:custDataLst>
              <p:tags r:id="rId1"/>
            </p:custDataLst>
          </p:nvPr>
        </p:nvSpPr>
        <p:spPr/>
        <p:txBody>
          <a:bodyPr/>
          <a:lstStyle/>
          <a:p>
            <a:r>
              <a:rPr lang="ar-SA" dirty="0">
                <a:sym typeface="Wingdings"/>
              </a:rPr>
              <a:t>وَذُنُوبَ ٱلْمُسْتَغْفِرِينَ مَغْفُورَةٌ</a:t>
            </a:r>
            <a:endParaRPr lang="en-US" dirty="0"/>
          </a:p>
        </p:txBody>
      </p:sp>
      <p:sp>
        <p:nvSpPr>
          <p:cNvPr id="12" name="Subtitle 4">
            <a:extLst>
              <a:ext uri="{FF2B5EF4-FFF2-40B4-BE49-F238E27FC236}">
                <a16:creationId xmlns:a16="http://schemas.microsoft.com/office/drawing/2014/main" id="{3B307986-089D-45D8-AAA2-2AE0B019AD5E}"/>
              </a:ext>
            </a:extLst>
          </p:cNvPr>
          <p:cNvSpPr>
            <a:spLocks noGrp="1"/>
          </p:cNvSpPr>
          <p:nvPr>
            <p:ph type="body" sz="quarter" idx="10"/>
            <p:custDataLst>
              <p:tags r:id="rId2"/>
            </p:custDataLst>
          </p:nvPr>
        </p:nvSpPr>
        <p:spPr/>
        <p:txBody>
          <a:bodyPr/>
          <a:lstStyle/>
          <a:p>
            <a:r>
              <a:rPr lang="en-US">
                <a:sym typeface="Wingdings"/>
              </a:rPr>
              <a:t>the sins of those imploring Your forgiveness are forgiven,</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76FC8AF3-064C-4671-B95B-2B8F9E08E6FF}"/>
              </a:ext>
            </a:extLst>
          </p:cNvPr>
          <p:cNvSpPr>
            <a:spLocks noGrp="1"/>
          </p:cNvSpPr>
          <p:nvPr>
            <p:ph type="title"/>
            <p:custDataLst>
              <p:tags r:id="rId1"/>
            </p:custDataLst>
          </p:nvPr>
        </p:nvSpPr>
        <p:spPr/>
        <p:txBody>
          <a:bodyPr/>
          <a:lstStyle/>
          <a:p>
            <a:r>
              <a:rPr lang="ar-SA" dirty="0">
                <a:sym typeface="Wingdings"/>
              </a:rPr>
              <a:t>وَحَوَائِجَ خَلْقِكَ عِنْدَكَ مَقْضِيَّةٌ</a:t>
            </a:r>
            <a:endParaRPr lang="en-US" dirty="0"/>
          </a:p>
        </p:txBody>
      </p:sp>
      <p:sp>
        <p:nvSpPr>
          <p:cNvPr id="12" name="Subtitle 4">
            <a:extLst>
              <a:ext uri="{FF2B5EF4-FFF2-40B4-BE49-F238E27FC236}">
                <a16:creationId xmlns:a16="http://schemas.microsoft.com/office/drawing/2014/main" id="{08DFBF8F-8A42-4C69-937D-720EB9A78080}"/>
              </a:ext>
            </a:extLst>
          </p:cNvPr>
          <p:cNvSpPr>
            <a:spLocks noGrp="1"/>
          </p:cNvSpPr>
          <p:nvPr>
            <p:ph type="body" sz="quarter" idx="10"/>
            <p:custDataLst>
              <p:tags r:id="rId2"/>
            </p:custDataLst>
          </p:nvPr>
        </p:nvSpPr>
        <p:spPr/>
        <p:txBody>
          <a:bodyPr/>
          <a:lstStyle/>
          <a:p>
            <a:r>
              <a:rPr lang="en-US">
                <a:sym typeface="Wingdings"/>
              </a:rPr>
              <a:t>the requests of Your creatures are granted by You,</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1DB9FC76-6C21-46DD-9338-49DAFF1B0A91}"/>
              </a:ext>
            </a:extLst>
          </p:cNvPr>
          <p:cNvSpPr>
            <a:spLocks noGrp="1"/>
          </p:cNvSpPr>
          <p:nvPr>
            <p:ph type="title"/>
            <p:custDataLst>
              <p:tags r:id="rId1"/>
            </p:custDataLst>
          </p:nvPr>
        </p:nvSpPr>
        <p:spPr/>
        <p:txBody>
          <a:bodyPr/>
          <a:lstStyle/>
          <a:p>
            <a:r>
              <a:rPr lang="ar-SA" dirty="0">
                <a:sym typeface="Wingdings"/>
              </a:rPr>
              <a:t>وَجَوَائِزَ ٱلسَّائِلِينَ عِنْدَكَ مُوَفَّرَةٌ</a:t>
            </a:r>
            <a:endParaRPr lang="en-US" dirty="0"/>
          </a:p>
        </p:txBody>
      </p:sp>
      <p:sp>
        <p:nvSpPr>
          <p:cNvPr id="12" name="Subtitle 4">
            <a:extLst>
              <a:ext uri="{FF2B5EF4-FFF2-40B4-BE49-F238E27FC236}">
                <a16:creationId xmlns:a16="http://schemas.microsoft.com/office/drawing/2014/main" id="{F5D0DA3B-A16B-4B2F-A21E-CFB1D935211A}"/>
              </a:ext>
            </a:extLst>
          </p:cNvPr>
          <p:cNvSpPr>
            <a:spLocks noGrp="1"/>
          </p:cNvSpPr>
          <p:nvPr>
            <p:ph type="body" sz="quarter" idx="10"/>
            <p:custDataLst>
              <p:tags r:id="rId2"/>
            </p:custDataLst>
          </p:nvPr>
        </p:nvSpPr>
        <p:spPr/>
        <p:txBody>
          <a:bodyPr/>
          <a:lstStyle/>
          <a:p>
            <a:r>
              <a:rPr lang="en-US">
                <a:sym typeface="Wingdings"/>
              </a:rPr>
              <a:t>the prizes of those begging You are offered,</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ECF63864-A0BF-4A6D-AA03-88A215B8E2A3}"/>
              </a:ext>
            </a:extLst>
          </p:cNvPr>
          <p:cNvSpPr>
            <a:spLocks noGrp="1"/>
          </p:cNvSpPr>
          <p:nvPr>
            <p:ph type="title"/>
            <p:custDataLst>
              <p:tags r:id="rId1"/>
            </p:custDataLst>
          </p:nvPr>
        </p:nvSpPr>
        <p:spPr/>
        <p:txBody>
          <a:bodyPr/>
          <a:lstStyle/>
          <a:p>
            <a:r>
              <a:rPr lang="ar-SA" dirty="0">
                <a:sym typeface="Wingdings"/>
              </a:rPr>
              <a:t>وَعَوَائِدَ ٱلْمَزِيدِ مُتَوَاتِرَةٌ</a:t>
            </a:r>
            <a:endParaRPr lang="en-US" dirty="0"/>
          </a:p>
        </p:txBody>
      </p:sp>
      <p:sp>
        <p:nvSpPr>
          <p:cNvPr id="12" name="Subtitle 4">
            <a:extLst>
              <a:ext uri="{FF2B5EF4-FFF2-40B4-BE49-F238E27FC236}">
                <a16:creationId xmlns:a16="http://schemas.microsoft.com/office/drawing/2014/main" id="{D1B9B8BF-A8FF-4C8D-81E0-CB0F08C9370A}"/>
              </a:ext>
            </a:extLst>
          </p:cNvPr>
          <p:cNvSpPr>
            <a:spLocks noGrp="1"/>
          </p:cNvSpPr>
          <p:nvPr>
            <p:ph type="body" sz="quarter" idx="10"/>
            <p:custDataLst>
              <p:tags r:id="rId2"/>
            </p:custDataLst>
          </p:nvPr>
        </p:nvSpPr>
        <p:spPr/>
        <p:txBody>
          <a:bodyPr/>
          <a:lstStyle/>
          <a:p>
            <a:r>
              <a:rPr lang="en-US">
                <a:sym typeface="Wingdings"/>
              </a:rPr>
              <a:t>Your gifts for further conferrals are uninterrupted,</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B31BA940-A320-4229-A045-022AB0BDC796}"/>
              </a:ext>
            </a:extLst>
          </p:cNvPr>
          <p:cNvSpPr>
            <a:spLocks noGrp="1"/>
          </p:cNvSpPr>
          <p:nvPr>
            <p:ph type="title"/>
            <p:custDataLst>
              <p:tags r:id="rId1"/>
            </p:custDataLst>
          </p:nvPr>
        </p:nvSpPr>
        <p:spPr/>
        <p:txBody>
          <a:bodyPr/>
          <a:lstStyle/>
          <a:p>
            <a:r>
              <a:rPr lang="ar-SA" dirty="0">
                <a:sym typeface="Wingdings"/>
              </a:rPr>
              <a:t>وَمَوَٱئِدَ ٱلْمُسْتَطْعِمِينَ مُعَدَّةٌ</a:t>
            </a:r>
            <a:endParaRPr lang="en-US" dirty="0"/>
          </a:p>
        </p:txBody>
      </p:sp>
      <p:sp>
        <p:nvSpPr>
          <p:cNvPr id="12" name="Subtitle 4">
            <a:extLst>
              <a:ext uri="{FF2B5EF4-FFF2-40B4-BE49-F238E27FC236}">
                <a16:creationId xmlns:a16="http://schemas.microsoft.com/office/drawing/2014/main" id="{F5B6D825-0F33-473B-ACA0-62CA1DC6AC03}"/>
              </a:ext>
            </a:extLst>
          </p:cNvPr>
          <p:cNvSpPr>
            <a:spLocks noGrp="1"/>
          </p:cNvSpPr>
          <p:nvPr>
            <p:ph type="body" sz="quarter" idx="10"/>
            <p:custDataLst>
              <p:tags r:id="rId2"/>
            </p:custDataLst>
          </p:nvPr>
        </p:nvSpPr>
        <p:spPr/>
        <p:txBody>
          <a:bodyPr/>
          <a:lstStyle/>
          <a:p>
            <a:r>
              <a:rPr lang="en-US">
                <a:sym typeface="Wingdings"/>
              </a:rPr>
              <a:t>the dining tables for those seeking Your feeding are prepared,</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7986BD44-5444-46F6-9D4E-A104DE900B8D}"/>
              </a:ext>
            </a:extLst>
          </p:cNvPr>
          <p:cNvSpPr>
            <a:spLocks noGrp="1"/>
          </p:cNvSpPr>
          <p:nvPr>
            <p:ph type="title"/>
            <p:custDataLst>
              <p:tags r:id="rId1"/>
            </p:custDataLst>
          </p:nvPr>
        </p:nvSpPr>
        <p:spPr/>
        <p:txBody>
          <a:bodyPr/>
          <a:lstStyle/>
          <a:p>
            <a:r>
              <a:rPr lang="ar-SA" dirty="0">
                <a:sym typeface="Wingdings"/>
              </a:rPr>
              <a:t>وَمَنَاهِلَ ٱلظِّمَاءِ مُتْرَعَةٌ</a:t>
            </a:r>
            <a:endParaRPr lang="en-US" dirty="0"/>
          </a:p>
        </p:txBody>
      </p:sp>
      <p:sp>
        <p:nvSpPr>
          <p:cNvPr id="12" name="Subtitle 4">
            <a:extLst>
              <a:ext uri="{FF2B5EF4-FFF2-40B4-BE49-F238E27FC236}">
                <a16:creationId xmlns:a16="http://schemas.microsoft.com/office/drawing/2014/main" id="{27133576-9FB1-430B-A012-E56255EF73D3}"/>
              </a:ext>
            </a:extLst>
          </p:cNvPr>
          <p:cNvSpPr>
            <a:spLocks noGrp="1"/>
          </p:cNvSpPr>
          <p:nvPr>
            <p:ph type="body" sz="quarter" idx="10"/>
            <p:custDataLst>
              <p:tags r:id="rId2"/>
            </p:custDataLst>
          </p:nvPr>
        </p:nvSpPr>
        <p:spPr/>
        <p:txBody>
          <a:bodyPr/>
          <a:lstStyle/>
          <a:p>
            <a:r>
              <a:rPr lang="en-US">
                <a:sym typeface="Wingdings"/>
              </a:rPr>
              <a:t>and the springs of quenching their thirst are brimful.</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D5077202-1E1A-458F-B622-A1B147195CF7}"/>
              </a:ext>
            </a:extLst>
          </p:cNvPr>
          <p:cNvSpPr>
            <a:spLocks noGrp="1"/>
          </p:cNvSpPr>
          <p:nvPr>
            <p:ph type="title"/>
            <p:custDataLst>
              <p:tags r:id="rId1"/>
            </p:custDataLst>
          </p:nvPr>
        </p:nvSpPr>
        <p:spPr/>
        <p:txBody>
          <a:bodyPr/>
          <a:lstStyle/>
          <a:p>
            <a:r>
              <a:rPr lang="ar-SA" dirty="0">
                <a:sym typeface="Wingdings"/>
              </a:rPr>
              <a:t>اَللَّهُمَّ فَٱسْتَجِبْ دُعَائِي</a:t>
            </a:r>
            <a:endParaRPr lang="en-US" dirty="0"/>
          </a:p>
        </p:txBody>
      </p:sp>
      <p:sp>
        <p:nvSpPr>
          <p:cNvPr id="12" name="Subtitle 4">
            <a:extLst>
              <a:ext uri="{FF2B5EF4-FFF2-40B4-BE49-F238E27FC236}">
                <a16:creationId xmlns:a16="http://schemas.microsoft.com/office/drawing/2014/main" id="{CA416936-3E6D-42EE-A526-9A9F226CF34B}"/>
              </a:ext>
            </a:extLst>
          </p:cNvPr>
          <p:cNvSpPr>
            <a:spLocks noGrp="1"/>
          </p:cNvSpPr>
          <p:nvPr>
            <p:ph type="body" sz="quarter" idx="10"/>
            <p:custDataLst>
              <p:tags r:id="rId2"/>
            </p:custDataLst>
          </p:nvPr>
        </p:nvSpPr>
        <p:spPr/>
        <p:txBody>
          <a:bodyPr/>
          <a:lstStyle/>
          <a:p>
            <a:r>
              <a:rPr lang="en-US">
                <a:sym typeface="Wingdings"/>
              </a:rPr>
              <a:t>O Allah, (so) respond to my prayer,</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DDFE68B7-2B7C-4D5E-81D0-AE8A2ADE5C15}"/>
              </a:ext>
            </a:extLst>
          </p:cNvPr>
          <p:cNvSpPr>
            <a:spLocks noGrp="1"/>
          </p:cNvSpPr>
          <p:nvPr>
            <p:ph type="title"/>
            <p:custDataLst>
              <p:tags r:id="rId1"/>
            </p:custDataLst>
          </p:nvPr>
        </p:nvSpPr>
        <p:spPr/>
        <p:txBody>
          <a:bodyPr/>
          <a:lstStyle/>
          <a:p>
            <a:r>
              <a:rPr lang="ar-SA" dirty="0">
                <a:sym typeface="Wingdings"/>
              </a:rPr>
              <a:t>وَٱقْبَلْ ثَنَائِي</a:t>
            </a:r>
            <a:endParaRPr lang="en-US" dirty="0"/>
          </a:p>
        </p:txBody>
      </p:sp>
      <p:sp>
        <p:nvSpPr>
          <p:cNvPr id="12" name="Subtitle 4">
            <a:extLst>
              <a:ext uri="{FF2B5EF4-FFF2-40B4-BE49-F238E27FC236}">
                <a16:creationId xmlns:a16="http://schemas.microsoft.com/office/drawing/2014/main" id="{982DB9CC-150C-4FB8-A456-C5D28EC1F949}"/>
              </a:ext>
            </a:extLst>
          </p:cNvPr>
          <p:cNvSpPr>
            <a:spLocks noGrp="1"/>
          </p:cNvSpPr>
          <p:nvPr>
            <p:ph type="body" sz="quarter" idx="10"/>
            <p:custDataLst>
              <p:tags r:id="rId2"/>
            </p:custDataLst>
          </p:nvPr>
        </p:nvSpPr>
        <p:spPr/>
        <p:txBody>
          <a:bodyPr/>
          <a:lstStyle/>
          <a:p>
            <a:r>
              <a:rPr lang="en-US">
                <a:sym typeface="Wingdings"/>
              </a:rPr>
              <a:t>accept my thanksgiving to You,</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F4D2F360-D719-4BFF-A46E-DFFBC0A875AF}"/>
              </a:ext>
            </a:extLst>
          </p:cNvPr>
          <p:cNvSpPr>
            <a:spLocks noGrp="1"/>
          </p:cNvSpPr>
          <p:nvPr>
            <p:ph type="title"/>
            <p:custDataLst>
              <p:tags r:id="rId1"/>
            </p:custDataLst>
          </p:nvPr>
        </p:nvSpPr>
        <p:spPr/>
        <p:txBody>
          <a:bodyPr/>
          <a:lstStyle/>
          <a:p>
            <a:r>
              <a:rPr lang="ar-SA" dirty="0">
                <a:sym typeface="Wingdings"/>
              </a:rPr>
              <a:t>وَٱجْمَعْ بَيْنِي وَبَيْنَ اوْلِيَائِي</a:t>
            </a:r>
            <a:endParaRPr lang="en-US" dirty="0"/>
          </a:p>
        </p:txBody>
      </p:sp>
      <p:sp>
        <p:nvSpPr>
          <p:cNvPr id="12" name="Subtitle 4">
            <a:extLst>
              <a:ext uri="{FF2B5EF4-FFF2-40B4-BE49-F238E27FC236}">
                <a16:creationId xmlns:a16="http://schemas.microsoft.com/office/drawing/2014/main" id="{967EB854-2F86-48D7-9EA2-D9B37FE7D0E0}"/>
              </a:ext>
            </a:extLst>
          </p:cNvPr>
          <p:cNvSpPr>
            <a:spLocks noGrp="1"/>
          </p:cNvSpPr>
          <p:nvPr>
            <p:ph type="body" sz="quarter" idx="10"/>
            <p:custDataLst>
              <p:tags r:id="rId2"/>
            </p:custDataLst>
          </p:nvPr>
        </p:nvSpPr>
        <p:spPr/>
        <p:txBody>
          <a:bodyPr/>
          <a:lstStyle/>
          <a:p>
            <a:r>
              <a:rPr lang="en-US">
                <a:sym typeface="Wingdings"/>
              </a:rPr>
              <a:t>and join me to my masters,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3706468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1896B52A-05B8-42FE-9E3E-9E9E5D41D839}"/>
              </a:ext>
            </a:extLst>
          </p:cNvPr>
          <p:cNvSpPr>
            <a:spLocks noGrp="1"/>
          </p:cNvSpPr>
          <p:nvPr>
            <p:ph type="title"/>
            <p:custDataLst>
              <p:tags r:id="rId1"/>
            </p:custDataLst>
          </p:nvPr>
        </p:nvSpPr>
        <p:spPr/>
        <p:txBody>
          <a:bodyPr/>
          <a:lstStyle/>
          <a:p>
            <a:r>
              <a:rPr lang="ar-SA" dirty="0">
                <a:sym typeface="Wingdings"/>
              </a:rPr>
              <a:t>بِحَقِّ مُحَمَّدٍ وَعَلِيٍّ</a:t>
            </a:r>
            <a:endParaRPr lang="en-US" dirty="0"/>
          </a:p>
        </p:txBody>
      </p:sp>
      <p:sp>
        <p:nvSpPr>
          <p:cNvPr id="12" name="Subtitle 4">
            <a:extLst>
              <a:ext uri="{FF2B5EF4-FFF2-40B4-BE49-F238E27FC236}">
                <a16:creationId xmlns:a16="http://schemas.microsoft.com/office/drawing/2014/main" id="{42D6200B-660B-4690-A6B7-599945E40412}"/>
              </a:ext>
            </a:extLst>
          </p:cNvPr>
          <p:cNvSpPr>
            <a:spLocks noGrp="1"/>
          </p:cNvSpPr>
          <p:nvPr>
            <p:ph type="body" sz="quarter" idx="10"/>
            <p:custDataLst>
              <p:tags r:id="rId2"/>
            </p:custDataLst>
          </p:nvPr>
        </p:nvSpPr>
        <p:spPr/>
        <p:txBody>
          <a:bodyPr/>
          <a:lstStyle/>
          <a:p>
            <a:r>
              <a:rPr lang="en-US">
                <a:sym typeface="Wingdings"/>
              </a:rPr>
              <a:t>[I beseech You] in the name of Muhammad, `Ali,</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3135FA56-BA28-4D4C-AD02-CAE4B7468CCC}"/>
              </a:ext>
            </a:extLst>
          </p:cNvPr>
          <p:cNvSpPr>
            <a:spLocks noGrp="1"/>
          </p:cNvSpPr>
          <p:nvPr>
            <p:ph type="title"/>
            <p:custDataLst>
              <p:tags r:id="rId1"/>
            </p:custDataLst>
          </p:nvPr>
        </p:nvSpPr>
        <p:spPr/>
        <p:txBody>
          <a:bodyPr/>
          <a:lstStyle/>
          <a:p>
            <a:r>
              <a:rPr lang="ar-SA" dirty="0">
                <a:sym typeface="Wingdings"/>
              </a:rPr>
              <a:t>وَفَاطِمَةَ وَٱلْحَسَنِ وَٱلْحُسَيْنِ</a:t>
            </a:r>
            <a:endParaRPr lang="en-US" dirty="0"/>
          </a:p>
        </p:txBody>
      </p:sp>
      <p:sp>
        <p:nvSpPr>
          <p:cNvPr id="12" name="Subtitle 4">
            <a:extLst>
              <a:ext uri="{FF2B5EF4-FFF2-40B4-BE49-F238E27FC236}">
                <a16:creationId xmlns:a16="http://schemas.microsoft.com/office/drawing/2014/main" id="{71BF7BEE-ADF0-4469-B047-198F45E060E5}"/>
              </a:ext>
            </a:extLst>
          </p:cNvPr>
          <p:cNvSpPr>
            <a:spLocks noGrp="1"/>
          </p:cNvSpPr>
          <p:nvPr>
            <p:ph type="body" sz="quarter" idx="10"/>
            <p:custDataLst>
              <p:tags r:id="rId2"/>
            </p:custDataLst>
          </p:nvPr>
        </p:nvSpPr>
        <p:spPr/>
        <p:txBody>
          <a:bodyPr/>
          <a:lstStyle/>
          <a:p>
            <a:r>
              <a:rPr lang="en-US">
                <a:sym typeface="Wingdings"/>
              </a:rPr>
              <a:t>Fatimah, al-Hasan, and al-Husayn.</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3AA2D6FB-40DC-4647-B175-743EA91E05D3}"/>
              </a:ext>
            </a:extLst>
          </p:cNvPr>
          <p:cNvSpPr>
            <a:spLocks noGrp="1"/>
          </p:cNvSpPr>
          <p:nvPr>
            <p:ph type="title"/>
            <p:custDataLst>
              <p:tags r:id="rId1"/>
            </p:custDataLst>
          </p:nvPr>
        </p:nvSpPr>
        <p:spPr/>
        <p:txBody>
          <a:bodyPr/>
          <a:lstStyle/>
          <a:p>
            <a:r>
              <a:rPr lang="ar-SA" dirty="0">
                <a:sym typeface="Wingdings"/>
              </a:rPr>
              <a:t>إِنَّكَ وَلِيُّ نَعْمَائِي</a:t>
            </a:r>
            <a:endParaRPr lang="en-US" dirty="0"/>
          </a:p>
        </p:txBody>
      </p:sp>
      <p:sp>
        <p:nvSpPr>
          <p:cNvPr id="12" name="Subtitle 4">
            <a:extLst>
              <a:ext uri="{FF2B5EF4-FFF2-40B4-BE49-F238E27FC236}">
                <a16:creationId xmlns:a16="http://schemas.microsoft.com/office/drawing/2014/main" id="{83B5E28C-BF96-4D33-A68B-618D377B899F}"/>
              </a:ext>
            </a:extLst>
          </p:cNvPr>
          <p:cNvSpPr>
            <a:spLocks noGrp="1"/>
          </p:cNvSpPr>
          <p:nvPr>
            <p:ph type="body" sz="quarter" idx="10"/>
            <p:custDataLst>
              <p:tags r:id="rId2"/>
            </p:custDataLst>
          </p:nvPr>
        </p:nvSpPr>
        <p:spPr/>
        <p:txBody>
          <a:bodyPr/>
          <a:lstStyle/>
          <a:p>
            <a:r>
              <a:rPr lang="en-US">
                <a:sym typeface="Wingdings"/>
              </a:rPr>
              <a:t>You are verily the only source of my boons,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5244E07D-7975-4618-A9AB-8A70678983CB}"/>
              </a:ext>
            </a:extLst>
          </p:cNvPr>
          <p:cNvSpPr>
            <a:spLocks noGrp="1"/>
          </p:cNvSpPr>
          <p:nvPr>
            <p:ph type="title"/>
            <p:custDataLst>
              <p:tags r:id="rId1"/>
            </p:custDataLst>
          </p:nvPr>
        </p:nvSpPr>
        <p:spPr/>
        <p:txBody>
          <a:bodyPr/>
          <a:lstStyle/>
          <a:p>
            <a:r>
              <a:rPr lang="ar-SA" dirty="0">
                <a:sym typeface="Wingdings"/>
              </a:rPr>
              <a:t>وَمُنْتَهَىٰ مُنَايَ</a:t>
            </a:r>
            <a:endParaRPr lang="en-US" dirty="0"/>
          </a:p>
        </p:txBody>
      </p:sp>
      <p:sp>
        <p:nvSpPr>
          <p:cNvPr id="12" name="Subtitle 4">
            <a:extLst>
              <a:ext uri="{FF2B5EF4-FFF2-40B4-BE49-F238E27FC236}">
                <a16:creationId xmlns:a16="http://schemas.microsoft.com/office/drawing/2014/main" id="{8708E82B-918B-43E2-A7A9-E248D09FC485}"/>
              </a:ext>
            </a:extLst>
          </p:cNvPr>
          <p:cNvSpPr>
            <a:spLocks noGrp="1"/>
          </p:cNvSpPr>
          <p:nvPr>
            <p:ph type="body" sz="quarter" idx="10"/>
            <p:custDataLst>
              <p:tags r:id="rId2"/>
            </p:custDataLst>
          </p:nvPr>
        </p:nvSpPr>
        <p:spPr/>
        <p:txBody>
          <a:bodyPr/>
          <a:lstStyle/>
          <a:p>
            <a:r>
              <a:rPr lang="en-US">
                <a:sym typeface="Wingdings"/>
              </a:rPr>
              <a:t>the ultimate goal of my wishes,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31EA77BE-68C3-4CED-9D84-8CD25155F8FC}"/>
              </a:ext>
            </a:extLst>
          </p:cNvPr>
          <p:cNvSpPr>
            <a:spLocks noGrp="1"/>
          </p:cNvSpPr>
          <p:nvPr>
            <p:ph type="title"/>
            <p:custDataLst>
              <p:tags r:id="rId1"/>
            </p:custDataLst>
          </p:nvPr>
        </p:nvSpPr>
        <p:spPr/>
        <p:txBody>
          <a:bodyPr/>
          <a:lstStyle/>
          <a:p>
            <a:r>
              <a:rPr lang="ar-SA" dirty="0">
                <a:sym typeface="Wingdings"/>
              </a:rPr>
              <a:t>وَغَايَةُ رَجَائِي فِي مُنْقَلَبِي وَمَثْوَايَ</a:t>
            </a:r>
            <a:endParaRPr lang="en-US" dirty="0"/>
          </a:p>
        </p:txBody>
      </p:sp>
      <p:sp>
        <p:nvSpPr>
          <p:cNvPr id="12" name="Subtitle 4">
            <a:extLst>
              <a:ext uri="{FF2B5EF4-FFF2-40B4-BE49-F238E27FC236}">
                <a16:creationId xmlns:a16="http://schemas.microsoft.com/office/drawing/2014/main" id="{EEE35706-8136-49F2-9D7A-1D7AEA19C174}"/>
              </a:ext>
            </a:extLst>
          </p:cNvPr>
          <p:cNvSpPr>
            <a:spLocks noGrp="1"/>
          </p:cNvSpPr>
          <p:nvPr>
            <p:ph type="body" sz="quarter" idx="10"/>
            <p:custDataLst>
              <p:tags r:id="rId2"/>
            </p:custDataLst>
          </p:nvPr>
        </p:nvSpPr>
        <p:spPr/>
        <p:txBody>
          <a:bodyPr/>
          <a:lstStyle/>
          <a:p>
            <a:r>
              <a:rPr lang="en-US">
                <a:sym typeface="Wingdings"/>
              </a:rPr>
              <a:t>and the target of my hope in my recourses and settlement.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F0273009-CFFF-4C16-9C74-949E361BC55D}"/>
              </a:ext>
            </a:extLst>
          </p:cNvPr>
          <p:cNvSpPr>
            <a:spLocks noGrp="1"/>
          </p:cNvSpPr>
          <p:nvPr>
            <p:ph type="title"/>
            <p:custDataLst>
              <p:tags r:id="rId1"/>
            </p:custDataLst>
          </p:nvPr>
        </p:nvSpPr>
        <p:spPr/>
        <p:txBody>
          <a:bodyPr/>
          <a:lstStyle/>
          <a:p>
            <a:r>
              <a:rPr lang="ar-SA" dirty="0">
                <a:sym typeface="Wingdings"/>
              </a:rPr>
              <a:t>انْتَ إِلٰهِي وَسَيِّدِي وَمَوْلاَيَ</a:t>
            </a:r>
            <a:endParaRPr lang="en-US" dirty="0"/>
          </a:p>
        </p:txBody>
      </p:sp>
      <p:sp>
        <p:nvSpPr>
          <p:cNvPr id="12" name="Subtitle 4">
            <a:extLst>
              <a:ext uri="{FF2B5EF4-FFF2-40B4-BE49-F238E27FC236}">
                <a16:creationId xmlns:a16="http://schemas.microsoft.com/office/drawing/2014/main" id="{4089143D-FAA9-4066-ACD9-4C0868F9FF0B}"/>
              </a:ext>
            </a:extLst>
          </p:cNvPr>
          <p:cNvSpPr>
            <a:spLocks noGrp="1"/>
          </p:cNvSpPr>
          <p:nvPr>
            <p:ph type="body" sz="quarter" idx="10"/>
            <p:custDataLst>
              <p:tags r:id="rId2"/>
            </p:custDataLst>
          </p:nvPr>
        </p:nvSpPr>
        <p:spPr/>
        <p:txBody>
          <a:bodyPr/>
          <a:lstStyle/>
          <a:p>
            <a:r>
              <a:rPr lang="en-US">
                <a:sym typeface="Wingdings"/>
              </a:rPr>
              <a:t>You are verily my God, Master, and Lord.</a:t>
            </a:r>
          </a:p>
        </p:txBody>
      </p:sp>
      <p:sp>
        <p:nvSpPr>
          <p:cNvPr id="61448" name="Rectangle 6">
            <a:extLst>
              <a:ext uri="{FF2B5EF4-FFF2-40B4-BE49-F238E27FC236}">
                <a16:creationId xmlns:a16="http://schemas.microsoft.com/office/drawing/2014/main" id="{02C93EED-8A85-4FD0-BCDE-27ED550CBEE4}"/>
              </a:ext>
            </a:extLst>
          </p:cNvPr>
          <p:cNvSpPr>
            <a:spLocks noChangeArrowheads="1"/>
          </p:cNvSpPr>
          <p:nvPr>
            <p:custDataLst>
              <p:tags r:id="rId3"/>
            </p:custDataLst>
          </p:nvPr>
        </p:nvSpPr>
        <p:spPr bwMode="auto">
          <a:xfrm>
            <a:off x="1524000" y="304800"/>
            <a:ext cx="9144000" cy="338137"/>
          </a:xfrm>
          <a:prstGeom prst="rect">
            <a:avLst/>
          </a:prstGeom>
          <a:gradFill rotWithShape="1">
            <a:gsLst>
              <a:gs pos="0">
                <a:srgbClr val="003399"/>
              </a:gs>
              <a:gs pos="100000">
                <a:srgbClr val="001847"/>
              </a:gs>
            </a:gsLst>
            <a:lin ang="5400000" scaled="1"/>
          </a:gradFill>
          <a:ln>
            <a:noFill/>
          </a:ln>
          <a:effectLst/>
          <a:extLs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1600" b="1" dirty="0">
                <a:solidFill>
                  <a:srgbClr val="FFFF99"/>
                </a:solidFill>
                <a:latin typeface="Trebuchet MS" panose="020B0603020202020204" pitchFamily="34" charset="0"/>
                <a:cs typeface="Calibri" panose="020F0502020204030204" pitchFamily="34" charset="0"/>
                <a:sym typeface="Wingdings" panose="05000000000000000000" pitchFamily="2" charset="2"/>
              </a:rPr>
              <a:t>In the book of </a:t>
            </a:r>
            <a:r>
              <a:rPr lang="en-US" altLang="en-US" sz="1600" b="1" i="1" dirty="0">
                <a:solidFill>
                  <a:srgbClr val="FFFF99"/>
                </a:solidFill>
                <a:latin typeface="Trebuchet MS" panose="020B0603020202020204" pitchFamily="34" charset="0"/>
                <a:cs typeface="Calibri" panose="020F0502020204030204" pitchFamily="34" charset="0"/>
                <a:sym typeface="Wingdings" panose="05000000000000000000" pitchFamily="2" charset="2"/>
              </a:rPr>
              <a:t>Kamil al-</a:t>
            </a:r>
            <a:r>
              <a:rPr lang="en-US" altLang="en-US" sz="1600" b="1" i="1" dirty="0" err="1">
                <a:solidFill>
                  <a:srgbClr val="FFFF99"/>
                </a:solidFill>
                <a:latin typeface="Trebuchet MS" panose="020B0603020202020204" pitchFamily="34" charset="0"/>
                <a:cs typeface="Calibri" panose="020F0502020204030204" pitchFamily="34" charset="0"/>
                <a:sym typeface="Wingdings" panose="05000000000000000000" pitchFamily="2" charset="2"/>
              </a:rPr>
              <a:t>Ziyarat</a:t>
            </a:r>
            <a:r>
              <a:rPr lang="en-US" altLang="en-US" sz="1600" b="1" dirty="0">
                <a:solidFill>
                  <a:srgbClr val="FFFF99"/>
                </a:solidFill>
                <a:latin typeface="Trebuchet MS" panose="020B0603020202020204" pitchFamily="34" charset="0"/>
                <a:cs typeface="Calibri" panose="020F0502020204030204" pitchFamily="34" charset="0"/>
                <a:sym typeface="Wingdings" panose="05000000000000000000" pitchFamily="2" charset="2"/>
              </a:rPr>
              <a:t>, the following statements are added to this form of </a:t>
            </a:r>
            <a:r>
              <a:rPr lang="en-US" altLang="en-US" sz="1600" b="1" dirty="0" err="1">
                <a:solidFill>
                  <a:srgbClr val="FFFF99"/>
                </a:solidFill>
                <a:latin typeface="Trebuchet MS" panose="020B0603020202020204" pitchFamily="34" charset="0"/>
                <a:cs typeface="Calibri" panose="020F0502020204030204" pitchFamily="34" charset="0"/>
                <a:sym typeface="Wingdings" panose="05000000000000000000" pitchFamily="2" charset="2"/>
              </a:rPr>
              <a:t>Ziyarah</a:t>
            </a:r>
            <a:r>
              <a:rPr lang="en-US" altLang="en-US" sz="1600" b="1" dirty="0">
                <a:solidFill>
                  <a:srgbClr val="FFFF99"/>
                </a:solidFill>
                <a:latin typeface="Trebuchet MS" panose="020B0603020202020204" pitchFamily="34" charset="0"/>
                <a:cs typeface="Calibri" panose="020F0502020204030204" pitchFamily="34" charset="0"/>
                <a:sym typeface="Wingdings" panose="05000000000000000000" pitchFamily="2" charset="2"/>
              </a:rPr>
              <a: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D150C9FE-86AD-4ABD-A095-82333E96A393}"/>
              </a:ext>
            </a:extLst>
          </p:cNvPr>
          <p:cNvSpPr>
            <a:spLocks noGrp="1"/>
          </p:cNvSpPr>
          <p:nvPr>
            <p:ph type="title"/>
            <p:custDataLst>
              <p:tags r:id="rId1"/>
            </p:custDataLst>
          </p:nvPr>
        </p:nvSpPr>
        <p:spPr/>
        <p:txBody>
          <a:bodyPr/>
          <a:lstStyle/>
          <a:p>
            <a:r>
              <a:rPr lang="ar-SA" dirty="0">
                <a:sym typeface="Wingdings"/>
              </a:rPr>
              <a:t>ٱغْفِرْ لاِوْلِيَائِنَا</a:t>
            </a:r>
            <a:endParaRPr lang="en-US" dirty="0"/>
          </a:p>
        </p:txBody>
      </p:sp>
      <p:sp>
        <p:nvSpPr>
          <p:cNvPr id="12" name="Subtitle 4">
            <a:extLst>
              <a:ext uri="{FF2B5EF4-FFF2-40B4-BE49-F238E27FC236}">
                <a16:creationId xmlns:a16="http://schemas.microsoft.com/office/drawing/2014/main" id="{9278EB60-0411-484F-B958-9D1453D89874}"/>
              </a:ext>
            </a:extLst>
          </p:cNvPr>
          <p:cNvSpPr>
            <a:spLocks noGrp="1"/>
          </p:cNvSpPr>
          <p:nvPr>
            <p:ph type="body" sz="quarter" idx="10"/>
            <p:custDataLst>
              <p:tags r:id="rId2"/>
            </p:custDataLst>
          </p:nvPr>
        </p:nvSpPr>
        <p:spPr/>
        <p:txBody>
          <a:bodyPr/>
          <a:lstStyle/>
          <a:p>
            <a:r>
              <a:rPr lang="en-US">
                <a:sym typeface="Wingdings"/>
              </a:rPr>
              <a:t>(Please) forgive our friend,</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6EFA06A1-A1AC-49DE-8B9C-80C5693B57EC}"/>
              </a:ext>
            </a:extLst>
          </p:cNvPr>
          <p:cNvSpPr>
            <a:spLocks noGrp="1"/>
          </p:cNvSpPr>
          <p:nvPr>
            <p:ph type="title"/>
            <p:custDataLst>
              <p:tags r:id="rId1"/>
            </p:custDataLst>
          </p:nvPr>
        </p:nvSpPr>
        <p:spPr/>
        <p:txBody>
          <a:bodyPr/>
          <a:lstStyle/>
          <a:p>
            <a:r>
              <a:rPr lang="ar-SA" dirty="0">
                <a:sym typeface="Wingdings"/>
              </a:rPr>
              <a:t>وَكُفَّ عَنَّا اعْدَائَنَا</a:t>
            </a:r>
            <a:endParaRPr lang="en-US" dirty="0"/>
          </a:p>
        </p:txBody>
      </p:sp>
      <p:sp>
        <p:nvSpPr>
          <p:cNvPr id="12" name="Subtitle 4">
            <a:extLst>
              <a:ext uri="{FF2B5EF4-FFF2-40B4-BE49-F238E27FC236}">
                <a16:creationId xmlns:a16="http://schemas.microsoft.com/office/drawing/2014/main" id="{C2257F76-5531-43F7-B91F-6AA36E77CF32}"/>
              </a:ext>
            </a:extLst>
          </p:cNvPr>
          <p:cNvSpPr>
            <a:spLocks noGrp="1"/>
          </p:cNvSpPr>
          <p:nvPr>
            <p:ph type="body" sz="quarter" idx="10"/>
            <p:custDataLst>
              <p:tags r:id="rId2"/>
            </p:custDataLst>
          </p:nvPr>
        </p:nvSpPr>
        <p:spPr/>
        <p:txBody>
          <a:bodyPr/>
          <a:lstStyle/>
          <a:p>
            <a:r>
              <a:rPr lang="en-US">
                <a:sym typeface="Wingdings"/>
              </a:rPr>
              <a:t>prevent our enemies against us,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1AC91CE4-D022-4C73-BD7F-FDD1DD003BEC}"/>
              </a:ext>
            </a:extLst>
          </p:cNvPr>
          <p:cNvSpPr>
            <a:spLocks noGrp="1"/>
          </p:cNvSpPr>
          <p:nvPr>
            <p:ph type="title"/>
            <p:custDataLst>
              <p:tags r:id="rId1"/>
            </p:custDataLst>
          </p:nvPr>
        </p:nvSpPr>
        <p:spPr/>
        <p:txBody>
          <a:bodyPr/>
          <a:lstStyle/>
          <a:p>
            <a:r>
              <a:rPr lang="ar-SA" dirty="0">
                <a:sym typeface="Wingdings"/>
              </a:rPr>
              <a:t>وَاشْغِلْهُمْ عَنْ اذَانَا</a:t>
            </a:r>
            <a:endParaRPr lang="en-US" dirty="0"/>
          </a:p>
        </p:txBody>
      </p:sp>
      <p:sp>
        <p:nvSpPr>
          <p:cNvPr id="12" name="Subtitle 4">
            <a:extLst>
              <a:ext uri="{FF2B5EF4-FFF2-40B4-BE49-F238E27FC236}">
                <a16:creationId xmlns:a16="http://schemas.microsoft.com/office/drawing/2014/main" id="{B083A8EA-10CD-4A70-A898-40B0BFAE279E}"/>
              </a:ext>
            </a:extLst>
          </p:cNvPr>
          <p:cNvSpPr>
            <a:spLocks noGrp="1"/>
          </p:cNvSpPr>
          <p:nvPr>
            <p:ph type="body" sz="quarter" idx="10"/>
            <p:custDataLst>
              <p:tags r:id="rId2"/>
            </p:custDataLst>
          </p:nvPr>
        </p:nvSpPr>
        <p:spPr/>
        <p:txBody>
          <a:bodyPr/>
          <a:lstStyle/>
          <a:p>
            <a:r>
              <a:rPr lang="en-US">
                <a:sym typeface="Wingdings"/>
              </a:rPr>
              <a:t>distract them from harming us,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350DC812-EE02-491B-B6C9-E1C787D530AA}"/>
              </a:ext>
            </a:extLst>
          </p:cNvPr>
          <p:cNvSpPr>
            <a:spLocks noGrp="1"/>
          </p:cNvSpPr>
          <p:nvPr>
            <p:ph type="title"/>
            <p:custDataLst>
              <p:tags r:id="rId1"/>
            </p:custDataLst>
          </p:nvPr>
        </p:nvSpPr>
        <p:spPr/>
        <p:txBody>
          <a:bodyPr/>
          <a:lstStyle/>
          <a:p>
            <a:r>
              <a:rPr lang="ar-SA" dirty="0">
                <a:sym typeface="Wingdings"/>
              </a:rPr>
              <a:t>وَاظْهِرْ كَلِمَةَ </a:t>
            </a:r>
            <a:r>
              <a:rPr lang="ar-SA" dirty="0" err="1">
                <a:sym typeface="Wingdings"/>
              </a:rPr>
              <a:t>ٱلْحَقِّ</a:t>
            </a:r>
            <a:endParaRPr lang="en-US" dirty="0"/>
          </a:p>
        </p:txBody>
      </p:sp>
      <p:sp>
        <p:nvSpPr>
          <p:cNvPr id="12" name="Subtitle 4">
            <a:extLst>
              <a:ext uri="{FF2B5EF4-FFF2-40B4-BE49-F238E27FC236}">
                <a16:creationId xmlns:a16="http://schemas.microsoft.com/office/drawing/2014/main" id="{1EA62C71-405A-4AEE-8B8A-D2227F77EAEE}"/>
              </a:ext>
            </a:extLst>
          </p:cNvPr>
          <p:cNvSpPr>
            <a:spLocks noGrp="1"/>
          </p:cNvSpPr>
          <p:nvPr>
            <p:ph type="body" sz="quarter" idx="10"/>
            <p:custDataLst>
              <p:tags r:id="rId2"/>
            </p:custDataLst>
          </p:nvPr>
        </p:nvSpPr>
        <p:spPr/>
        <p:txBody>
          <a:bodyPr/>
          <a:lstStyle/>
          <a:p>
            <a:r>
              <a:rPr lang="en-US">
                <a:sym typeface="Wingdings"/>
              </a:rPr>
              <a:t>give prevalence to the Word of Truth</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31770890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96FB928-AFF8-4D05-9A3B-4CDE6DCA8365}"/>
              </a:ext>
            </a:extLst>
          </p:cNvPr>
          <p:cNvSpPr>
            <a:spLocks noGrp="1"/>
          </p:cNvSpPr>
          <p:nvPr>
            <p:ph type="title"/>
            <p:custDataLst>
              <p:tags r:id="rId1"/>
            </p:custDataLst>
          </p:nvPr>
        </p:nvSpPr>
        <p:spPr/>
        <p:txBody>
          <a:bodyPr/>
          <a:lstStyle/>
          <a:p>
            <a:r>
              <a:rPr lang="ar-SA" dirty="0" err="1">
                <a:sym typeface="Wingdings"/>
              </a:rPr>
              <a:t>وَٱجْعَلْهَا</a:t>
            </a:r>
            <a:r>
              <a:rPr lang="ar-SA" dirty="0">
                <a:sym typeface="Wingdings"/>
              </a:rPr>
              <a:t> </a:t>
            </a:r>
            <a:r>
              <a:rPr lang="ar-SA" dirty="0" err="1">
                <a:sym typeface="Wingdings"/>
              </a:rPr>
              <a:t>ٱلْعُلْيَا</a:t>
            </a:r>
            <a:endParaRPr lang="en-US" dirty="0"/>
          </a:p>
        </p:txBody>
      </p:sp>
      <p:sp>
        <p:nvSpPr>
          <p:cNvPr id="12" name="Subtitle 4">
            <a:extLst>
              <a:ext uri="{FF2B5EF4-FFF2-40B4-BE49-F238E27FC236}">
                <a16:creationId xmlns:a16="http://schemas.microsoft.com/office/drawing/2014/main" id="{A2C02C41-0226-4CA5-AE08-0DCFFD072CFE}"/>
              </a:ext>
            </a:extLst>
          </p:cNvPr>
          <p:cNvSpPr>
            <a:spLocks noGrp="1"/>
          </p:cNvSpPr>
          <p:nvPr>
            <p:ph type="body" sz="quarter" idx="10"/>
            <p:custDataLst>
              <p:tags r:id="rId2"/>
            </p:custDataLst>
          </p:nvPr>
        </p:nvSpPr>
        <p:spPr/>
        <p:txBody>
          <a:bodyPr/>
          <a:lstStyle/>
          <a:p>
            <a:r>
              <a:rPr lang="en-US">
                <a:sym typeface="Wingdings"/>
              </a:rPr>
              <a:t>and make it the supreme,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D8FD169E-FBBE-4D27-9692-E7C1BCBE615F}"/>
              </a:ext>
            </a:extLst>
          </p:cNvPr>
          <p:cNvSpPr>
            <a:spLocks noGrp="1"/>
          </p:cNvSpPr>
          <p:nvPr>
            <p:ph type="title"/>
            <p:custDataLst>
              <p:tags r:id="rId1"/>
            </p:custDataLst>
          </p:nvPr>
        </p:nvSpPr>
        <p:spPr/>
        <p:txBody>
          <a:bodyPr/>
          <a:lstStyle/>
          <a:p>
            <a:r>
              <a:rPr lang="ar-SA" dirty="0">
                <a:sym typeface="Wingdings"/>
              </a:rPr>
              <a:t>وَادْحِضْ كَلِمَةَ </a:t>
            </a:r>
            <a:r>
              <a:rPr lang="ar-SA" dirty="0" err="1">
                <a:sym typeface="Wingdings"/>
              </a:rPr>
              <a:t>ٱلْبَاطِلِ</a:t>
            </a:r>
            <a:endParaRPr lang="en-US" dirty="0"/>
          </a:p>
        </p:txBody>
      </p:sp>
      <p:sp>
        <p:nvSpPr>
          <p:cNvPr id="12" name="Subtitle 4">
            <a:extLst>
              <a:ext uri="{FF2B5EF4-FFF2-40B4-BE49-F238E27FC236}">
                <a16:creationId xmlns:a16="http://schemas.microsoft.com/office/drawing/2014/main" id="{B9316476-7C30-4C7C-B51E-26B85A9F35CF}"/>
              </a:ext>
            </a:extLst>
          </p:cNvPr>
          <p:cNvSpPr>
            <a:spLocks noGrp="1"/>
          </p:cNvSpPr>
          <p:nvPr>
            <p:ph type="body" sz="quarter" idx="10"/>
            <p:custDataLst>
              <p:tags r:id="rId2"/>
            </p:custDataLst>
          </p:nvPr>
        </p:nvSpPr>
        <p:spPr/>
        <p:txBody>
          <a:bodyPr/>
          <a:lstStyle/>
          <a:p>
            <a:r>
              <a:rPr lang="en-US">
                <a:sym typeface="Wingdings"/>
              </a:rPr>
              <a:t>and frustrate the word of falsehood</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1B1BFC8C-C2C6-40F6-B46C-962F0A7EAFDB}"/>
              </a:ext>
            </a:extLst>
          </p:cNvPr>
          <p:cNvSpPr>
            <a:spLocks noGrp="1"/>
          </p:cNvSpPr>
          <p:nvPr>
            <p:ph type="title"/>
            <p:custDataLst>
              <p:tags r:id="rId1"/>
            </p:custDataLst>
          </p:nvPr>
        </p:nvSpPr>
        <p:spPr/>
        <p:txBody>
          <a:bodyPr/>
          <a:lstStyle/>
          <a:p>
            <a:r>
              <a:rPr lang="ar-SA" dirty="0" err="1">
                <a:sym typeface="Wingdings"/>
              </a:rPr>
              <a:t>وَٱجْعَلْهَا</a:t>
            </a:r>
            <a:r>
              <a:rPr lang="ar-SA" dirty="0">
                <a:sym typeface="Wingdings"/>
              </a:rPr>
              <a:t> </a:t>
            </a:r>
            <a:r>
              <a:rPr lang="ar-SA" dirty="0" err="1">
                <a:sym typeface="Wingdings"/>
              </a:rPr>
              <a:t>ٱلسُّفْلَىٰ</a:t>
            </a:r>
            <a:endParaRPr lang="en-US" dirty="0"/>
          </a:p>
        </p:txBody>
      </p:sp>
      <p:sp>
        <p:nvSpPr>
          <p:cNvPr id="12" name="Subtitle 4">
            <a:extLst>
              <a:ext uri="{FF2B5EF4-FFF2-40B4-BE49-F238E27FC236}">
                <a16:creationId xmlns:a16="http://schemas.microsoft.com/office/drawing/2014/main" id="{FC9D1E68-A621-4065-B656-EB64AA7DF069}"/>
              </a:ext>
            </a:extLst>
          </p:cNvPr>
          <p:cNvSpPr>
            <a:spLocks noGrp="1"/>
          </p:cNvSpPr>
          <p:nvPr>
            <p:ph type="body" sz="quarter" idx="10"/>
            <p:custDataLst>
              <p:tags r:id="rId2"/>
            </p:custDataLst>
          </p:nvPr>
        </p:nvSpPr>
        <p:spPr/>
        <p:txBody>
          <a:bodyPr/>
          <a:lstStyle/>
          <a:p>
            <a:r>
              <a:rPr lang="en-US">
                <a:sym typeface="Wingdings"/>
              </a:rPr>
              <a:t>and make it the lowliest.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71DD9922-3BFF-4E20-A015-0A8EF5871A8A}"/>
              </a:ext>
            </a:extLst>
          </p:cNvPr>
          <p:cNvSpPr>
            <a:spLocks noGrp="1"/>
          </p:cNvSpPr>
          <p:nvPr>
            <p:ph type="title"/>
            <p:custDataLst>
              <p:tags r:id="rId1"/>
            </p:custDataLst>
          </p:nvPr>
        </p:nvSpPr>
        <p:spPr/>
        <p:txBody>
          <a:bodyPr/>
          <a:lstStyle/>
          <a:p>
            <a:r>
              <a:rPr lang="ar-SA" dirty="0">
                <a:sym typeface="Wingdings"/>
              </a:rPr>
              <a:t>إِنَّكَ عَلَىٰ كُلِّ شَىٰءٍ قَدِيرٌ</a:t>
            </a:r>
            <a:endParaRPr lang="en-US" dirty="0"/>
          </a:p>
        </p:txBody>
      </p:sp>
      <p:sp>
        <p:nvSpPr>
          <p:cNvPr id="12" name="Subtitle 4">
            <a:extLst>
              <a:ext uri="{FF2B5EF4-FFF2-40B4-BE49-F238E27FC236}">
                <a16:creationId xmlns:a16="http://schemas.microsoft.com/office/drawing/2014/main" id="{6B60FE78-4770-4C4F-B25C-CC9AFBF6277B}"/>
              </a:ext>
            </a:extLst>
          </p:cNvPr>
          <p:cNvSpPr>
            <a:spLocks noGrp="1"/>
          </p:cNvSpPr>
          <p:nvPr>
            <p:ph type="body" sz="quarter" idx="10"/>
            <p:custDataLst>
              <p:tags r:id="rId2"/>
            </p:custDataLst>
          </p:nvPr>
        </p:nvSpPr>
        <p:spPr/>
        <p:txBody>
          <a:bodyPr/>
          <a:lstStyle/>
          <a:p>
            <a:r>
              <a:rPr lang="en-US">
                <a:sym typeface="Wingdings"/>
              </a:rPr>
              <a:t>Verily, You have power over all things.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4673271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365546" y="2492896"/>
            <a:ext cx="3924471"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مناجاة أمير المؤمنين</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19773875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7616239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22079554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9000"/>
              </a:lnSpc>
              <a:defRPr/>
            </a:pPr>
            <a:r>
              <a:rPr lang="ar-SA" dirty="0"/>
              <a:t>اَللّٰهُمَّ إِنِّي أَسْأَلُكَ الْأَمَانَ يَوْمَ لاَ يَنْفَعُ مَالٌ وَ لاَ بَنُونَ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I am asking for your protection against the Day when nothing like wealth or children will be of use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إِلاَّ مَنْ أَتَى اللّٰهَ بِقَلْبٍ سَلِيمٍ‏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only that person will benefit who will come with a pure heart. (26:88)</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hlinkClick r:id="rId2" action="ppaction://hlinksldjump"/>
            <a:extLst>
              <a:ext uri="{FF2B5EF4-FFF2-40B4-BE49-F238E27FC236}">
                <a16:creationId xmlns:a16="http://schemas.microsoft.com/office/drawing/2014/main" id="{02286EDF-8601-4D38-BA7D-A14CBFAB24D5}"/>
              </a:ext>
            </a:extLst>
          </p:cNvPr>
          <p:cNvSpPr/>
          <p:nvPr/>
        </p:nvSpPr>
        <p:spPr>
          <a:xfrm>
            <a:off x="914400" y="1890362"/>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1600" dirty="0">
                <a:solidFill>
                  <a:schemeClr val="bg1"/>
                </a:solidFill>
                <a:latin typeface="Calibri" panose="020F0502020204030204" pitchFamily="34" charset="0"/>
                <a:cs typeface="Calibri" panose="020F0502020204030204" pitchFamily="34" charset="0"/>
              </a:rPr>
              <a:t>صلاة</a:t>
            </a:r>
            <a:endParaRPr lang="en-US" sz="1600" dirty="0">
              <a:solidFill>
                <a:schemeClr val="bg1"/>
              </a:solidFill>
              <a:latin typeface="Calibri" panose="020F0502020204030204" pitchFamily="34" charset="0"/>
              <a:cs typeface="Calibri" panose="020F0502020204030204" pitchFamily="34" charset="0"/>
            </a:endParaRPr>
          </a:p>
        </p:txBody>
      </p:sp>
      <p:sp>
        <p:nvSpPr>
          <p:cNvPr id="9" name="Rectangle 8">
            <a:hlinkClick r:id="rId3" action="ppaction://hlinksldjump"/>
            <a:extLst>
              <a:ext uri="{FF2B5EF4-FFF2-40B4-BE49-F238E27FC236}">
                <a16:creationId xmlns:a16="http://schemas.microsoft.com/office/drawing/2014/main" id="{462442DA-1E1E-4C5A-A053-68CA0259416F}"/>
              </a:ext>
            </a:extLst>
          </p:cNvPr>
          <p:cNvSpPr/>
          <p:nvPr/>
        </p:nvSpPr>
        <p:spPr>
          <a:xfrm>
            <a:off x="914400" y="2308780"/>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1600" dirty="0">
                <a:solidFill>
                  <a:schemeClr val="bg1"/>
                </a:solidFill>
                <a:latin typeface="Calibri" panose="020F0502020204030204" pitchFamily="34" charset="0"/>
                <a:cs typeface="Calibri" panose="020F0502020204030204" pitchFamily="34" charset="0"/>
              </a:rPr>
              <a:t>استغفار</a:t>
            </a:r>
            <a:endParaRPr lang="en-US" sz="1600" dirty="0">
              <a:solidFill>
                <a:schemeClr val="bg1"/>
              </a:solidFill>
              <a:latin typeface="Calibri" panose="020F0502020204030204" pitchFamily="34" charset="0"/>
              <a:cs typeface="Calibri" panose="020F0502020204030204" pitchFamily="34" charset="0"/>
            </a:endParaRPr>
          </a:p>
        </p:txBody>
      </p:sp>
      <p:sp>
        <p:nvSpPr>
          <p:cNvPr id="10" name="Rectangle 9">
            <a:hlinkClick r:id="rId4" action="ppaction://hlinksldjump"/>
            <a:extLst>
              <a:ext uri="{FF2B5EF4-FFF2-40B4-BE49-F238E27FC236}">
                <a16:creationId xmlns:a16="http://schemas.microsoft.com/office/drawing/2014/main" id="{620D85B6-E815-4918-B3C3-0A9A342388C8}"/>
              </a:ext>
            </a:extLst>
          </p:cNvPr>
          <p:cNvSpPr/>
          <p:nvPr/>
        </p:nvSpPr>
        <p:spPr>
          <a:xfrm>
            <a:off x="914400" y="2727198"/>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1600" dirty="0">
                <a:solidFill>
                  <a:schemeClr val="bg1"/>
                </a:solidFill>
                <a:latin typeface="Calibri" panose="020F0502020204030204" pitchFamily="34" charset="0"/>
                <a:cs typeface="Calibri" panose="020F0502020204030204" pitchFamily="34" charset="0"/>
              </a:rPr>
              <a:t>لعنة</a:t>
            </a:r>
            <a:endParaRPr lang="en-US" sz="1600" dirty="0">
              <a:solidFill>
                <a:schemeClr val="bg1"/>
              </a:solidFill>
              <a:latin typeface="Calibri" panose="020F0502020204030204" pitchFamily="34" charset="0"/>
              <a:cs typeface="Calibri" panose="020F0502020204030204" pitchFamily="34" charset="0"/>
            </a:endParaRPr>
          </a:p>
        </p:txBody>
      </p:sp>
      <p:sp>
        <p:nvSpPr>
          <p:cNvPr id="11" name="Rectangle 10">
            <a:hlinkClick r:id="rId5" action="ppaction://hlinksldjump"/>
            <a:extLst>
              <a:ext uri="{FF2B5EF4-FFF2-40B4-BE49-F238E27FC236}">
                <a16:creationId xmlns:a16="http://schemas.microsoft.com/office/drawing/2014/main" id="{777C8E20-B5EE-438E-B4BC-68284ADA1FE8}"/>
              </a:ext>
            </a:extLst>
          </p:cNvPr>
          <p:cNvSpPr/>
          <p:nvPr/>
        </p:nvSpPr>
        <p:spPr>
          <a:xfrm>
            <a:off x="914400" y="3145616"/>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1600" dirty="0">
                <a:solidFill>
                  <a:schemeClr val="bg1"/>
                </a:solidFill>
                <a:latin typeface="Calibri" panose="020F0502020204030204" pitchFamily="34" charset="0"/>
                <a:cs typeface="Calibri" panose="020F0502020204030204" pitchFamily="34" charset="0"/>
              </a:rPr>
              <a:t>عمل قر</a:t>
            </a:r>
            <a:r>
              <a:rPr lang="ur-PK" sz="1600" dirty="0">
                <a:solidFill>
                  <a:schemeClr val="bg1"/>
                </a:solidFill>
                <a:latin typeface="Calibri" panose="020F0502020204030204" pitchFamily="34" charset="0"/>
                <a:cs typeface="Calibri" panose="020F0502020204030204" pitchFamily="34" charset="0"/>
              </a:rPr>
              <a:t>آ</a:t>
            </a:r>
            <a:r>
              <a:rPr lang="ar-EG" sz="1600" dirty="0">
                <a:solidFill>
                  <a:schemeClr val="bg1"/>
                </a:solidFill>
                <a:latin typeface="Calibri" panose="020F0502020204030204" pitchFamily="34" charset="0"/>
                <a:cs typeface="Calibri" panose="020F0502020204030204" pitchFamily="34" charset="0"/>
              </a:rPr>
              <a:t>ن</a:t>
            </a:r>
            <a:endParaRPr lang="en-US" sz="1600" dirty="0">
              <a:solidFill>
                <a:schemeClr val="bg1"/>
              </a:solidFill>
              <a:latin typeface="Calibri" panose="020F0502020204030204" pitchFamily="34" charset="0"/>
              <a:cs typeface="Calibri" panose="020F0502020204030204" pitchFamily="34" charset="0"/>
            </a:endParaRPr>
          </a:p>
        </p:txBody>
      </p:sp>
      <p:sp>
        <p:nvSpPr>
          <p:cNvPr id="13" name="Rectangle 12">
            <a:hlinkClick r:id="rId6" action="ppaction://hlinksldjump"/>
            <a:extLst>
              <a:ext uri="{FF2B5EF4-FFF2-40B4-BE49-F238E27FC236}">
                <a16:creationId xmlns:a16="http://schemas.microsoft.com/office/drawing/2014/main" id="{4FDF8E02-D420-4BFD-B4D1-993E236463A1}"/>
              </a:ext>
            </a:extLst>
          </p:cNvPr>
          <p:cNvSpPr/>
          <p:nvPr/>
        </p:nvSpPr>
        <p:spPr>
          <a:xfrm>
            <a:off x="914400" y="3564034"/>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ur-PK" sz="1600" dirty="0">
                <a:solidFill>
                  <a:schemeClr val="bg1"/>
                </a:solidFill>
                <a:latin typeface="Calibri" panose="020F0502020204030204" pitchFamily="34" charset="0"/>
                <a:cs typeface="Calibri" panose="020F0502020204030204" pitchFamily="34" charset="0"/>
              </a:rPr>
              <a:t>اللّهُمّ إِنّي أَمْسَيْتُ لَكَ عَبْداً دَاخِراً</a:t>
            </a:r>
            <a:endParaRPr lang="en-US" sz="1600" dirty="0">
              <a:solidFill>
                <a:schemeClr val="bg1"/>
              </a:solidFill>
              <a:latin typeface="Calibri" panose="020F0502020204030204" pitchFamily="34" charset="0"/>
              <a:cs typeface="Calibri" panose="020F0502020204030204" pitchFamily="34" charset="0"/>
            </a:endParaRPr>
          </a:p>
        </p:txBody>
      </p:sp>
      <p:sp>
        <p:nvSpPr>
          <p:cNvPr id="14" name="Rectangle 13">
            <a:hlinkClick r:id="rId7" action="ppaction://hlinksldjump"/>
            <a:extLst>
              <a:ext uri="{FF2B5EF4-FFF2-40B4-BE49-F238E27FC236}">
                <a16:creationId xmlns:a16="http://schemas.microsoft.com/office/drawing/2014/main" id="{FF6CFA82-B059-4EEF-BF48-B8F9F39602C5}"/>
              </a:ext>
            </a:extLst>
          </p:cNvPr>
          <p:cNvSpPr/>
          <p:nvPr/>
        </p:nvSpPr>
        <p:spPr>
          <a:xfrm>
            <a:off x="914400" y="4400870"/>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ur-PK" sz="1600" dirty="0">
                <a:solidFill>
                  <a:schemeClr val="bg1"/>
                </a:solidFill>
                <a:latin typeface="Calibri" panose="020F0502020204030204" pitchFamily="34" charset="0"/>
                <a:cs typeface="Calibri" panose="020F0502020204030204" pitchFamily="34" charset="0"/>
              </a:rPr>
              <a:t>اللّهُمّ اجْعَلْ فِيمَا تَقْضِي وَتُقَدّرُ </a:t>
            </a:r>
          </a:p>
        </p:txBody>
      </p:sp>
      <p:sp>
        <p:nvSpPr>
          <p:cNvPr id="15" name="Rectangle 14">
            <a:hlinkClick r:id="rId8" action="ppaction://hlinksldjump"/>
            <a:extLst>
              <a:ext uri="{FF2B5EF4-FFF2-40B4-BE49-F238E27FC236}">
                <a16:creationId xmlns:a16="http://schemas.microsoft.com/office/drawing/2014/main" id="{4D7A1003-D2C2-41E5-9D9D-9FE9644E59F6}"/>
              </a:ext>
            </a:extLst>
          </p:cNvPr>
          <p:cNvSpPr/>
          <p:nvPr/>
        </p:nvSpPr>
        <p:spPr>
          <a:xfrm>
            <a:off x="914400" y="3982452"/>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ur-PK" sz="1600" dirty="0">
                <a:solidFill>
                  <a:schemeClr val="bg1"/>
                </a:solidFill>
                <a:latin typeface="Calibri" panose="020F0502020204030204" pitchFamily="34" charset="0"/>
                <a:cs typeface="Calibri" panose="020F0502020204030204" pitchFamily="34" charset="0"/>
              </a:rPr>
              <a:t>يَا ذَا الّذِي كَانَ قَبْلَ كُلّ شَيْءٍ</a:t>
            </a:r>
          </a:p>
        </p:txBody>
      </p:sp>
      <p:sp>
        <p:nvSpPr>
          <p:cNvPr id="16" name="Rectangle 15">
            <a:hlinkClick r:id="rId9" action="ppaction://hlinksldjump"/>
            <a:extLst>
              <a:ext uri="{FF2B5EF4-FFF2-40B4-BE49-F238E27FC236}">
                <a16:creationId xmlns:a16="http://schemas.microsoft.com/office/drawing/2014/main" id="{ED3B21E5-225E-40A9-91D1-89B0183FD6EA}"/>
              </a:ext>
            </a:extLst>
          </p:cNvPr>
          <p:cNvSpPr/>
          <p:nvPr/>
        </p:nvSpPr>
        <p:spPr>
          <a:xfrm>
            <a:off x="7013275" y="4429083"/>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ur-PK" sz="1600" dirty="0">
                <a:solidFill>
                  <a:schemeClr val="bg1"/>
                </a:solidFill>
                <a:latin typeface="Calibri" panose="020F0502020204030204" pitchFamily="34" charset="0"/>
                <a:cs typeface="Calibri" panose="020F0502020204030204" pitchFamily="34" charset="0"/>
              </a:rPr>
              <a:t>اَللَّهُمَّ ٱرْزُقْنَا تَوْفِيقَ ٱلطَّاعَةِ</a:t>
            </a:r>
          </a:p>
        </p:txBody>
      </p:sp>
      <p:sp>
        <p:nvSpPr>
          <p:cNvPr id="17" name="Rectangle 16">
            <a:hlinkClick r:id="rId10" action="ppaction://hlinksldjump"/>
            <a:extLst>
              <a:ext uri="{FF2B5EF4-FFF2-40B4-BE49-F238E27FC236}">
                <a16:creationId xmlns:a16="http://schemas.microsoft.com/office/drawing/2014/main" id="{2B90D8A2-D652-4D6B-9FE7-61C87415C764}"/>
              </a:ext>
            </a:extLst>
          </p:cNvPr>
          <p:cNvSpPr/>
          <p:nvPr/>
        </p:nvSpPr>
        <p:spPr>
          <a:xfrm>
            <a:off x="7010400" y="1890362"/>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ur-PK" sz="1600" dirty="0">
                <a:solidFill>
                  <a:schemeClr val="bg1"/>
                </a:solidFill>
                <a:latin typeface="Calibri" panose="020F0502020204030204" pitchFamily="34" charset="0"/>
                <a:cs typeface="Calibri" panose="020F0502020204030204" pitchFamily="34" charset="0"/>
              </a:rPr>
              <a:t>مناجاة أمير المؤمنين</a:t>
            </a:r>
            <a:r>
              <a:rPr lang="en-US" sz="1600" dirty="0">
                <a:solidFill>
                  <a:schemeClr val="bg1"/>
                </a:solidFill>
                <a:latin typeface="Calibri" panose="020F0502020204030204" pitchFamily="34" charset="0"/>
                <a:cs typeface="Calibri" panose="020F0502020204030204" pitchFamily="34" charset="0"/>
              </a:rPr>
              <a:t> </a:t>
            </a:r>
            <a:r>
              <a:rPr lang="ur-PK" sz="1600" dirty="0">
                <a:solidFill>
                  <a:schemeClr val="bg1"/>
                </a:solidFill>
                <a:latin typeface="Calibri" panose="020F0502020204030204" pitchFamily="34" charset="0"/>
                <a:cs typeface="Calibri" panose="020F0502020204030204" pitchFamily="34" charset="0"/>
              </a:rPr>
              <a:t>عليه السلام</a:t>
            </a:r>
          </a:p>
        </p:txBody>
      </p:sp>
      <p:sp>
        <p:nvSpPr>
          <p:cNvPr id="19" name="Rectangle 18">
            <a:hlinkClick r:id="rId11" action="ppaction://hlinksldjump"/>
            <a:extLst>
              <a:ext uri="{FF2B5EF4-FFF2-40B4-BE49-F238E27FC236}">
                <a16:creationId xmlns:a16="http://schemas.microsoft.com/office/drawing/2014/main" id="{009F2E50-E785-44DB-9AF2-79071F8A219A}"/>
              </a:ext>
            </a:extLst>
          </p:cNvPr>
          <p:cNvSpPr/>
          <p:nvPr/>
        </p:nvSpPr>
        <p:spPr>
          <a:xfrm>
            <a:off x="7010400" y="2308780"/>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1600" dirty="0">
                <a:solidFill>
                  <a:schemeClr val="bg1"/>
                </a:solidFill>
                <a:latin typeface="Calibri" panose="020F0502020204030204" pitchFamily="34" charset="0"/>
                <a:cs typeface="Calibri" panose="020F0502020204030204" pitchFamily="34" charset="0"/>
              </a:rPr>
              <a:t>زيارة امام حسين </a:t>
            </a:r>
            <a:r>
              <a:rPr lang="ur-PK" sz="1600" dirty="0">
                <a:solidFill>
                  <a:schemeClr val="bg1"/>
                </a:solidFill>
                <a:latin typeface="Calibri" panose="020F0502020204030204" pitchFamily="34" charset="0"/>
                <a:cs typeface="Calibri" panose="020F0502020204030204" pitchFamily="34" charset="0"/>
              </a:rPr>
              <a:t>عليه السلام</a:t>
            </a:r>
          </a:p>
        </p:txBody>
      </p:sp>
      <p:sp>
        <p:nvSpPr>
          <p:cNvPr id="25" name="Rectangle 24">
            <a:hlinkClick r:id="rId12" action="ppaction://hlinksldjump"/>
            <a:extLst>
              <a:ext uri="{FF2B5EF4-FFF2-40B4-BE49-F238E27FC236}">
                <a16:creationId xmlns:a16="http://schemas.microsoft.com/office/drawing/2014/main" id="{EF2BF415-1D4F-4A7E-AFED-E61EBB9FA282}"/>
              </a:ext>
            </a:extLst>
          </p:cNvPr>
          <p:cNvSpPr/>
          <p:nvPr/>
        </p:nvSpPr>
        <p:spPr>
          <a:xfrm>
            <a:off x="7013275" y="4847505"/>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1600" dirty="0">
                <a:solidFill>
                  <a:schemeClr val="bg1"/>
                </a:solidFill>
                <a:latin typeface="Calibri" panose="020F0502020204030204" pitchFamily="34" charset="0"/>
                <a:cs typeface="Calibri" panose="020F0502020204030204" pitchFamily="34" charset="0"/>
              </a:rPr>
              <a:t>دعا حجة</a:t>
            </a:r>
            <a:endParaRPr lang="ur-PK" sz="1600" dirty="0">
              <a:solidFill>
                <a:schemeClr val="bg1"/>
              </a:solidFill>
              <a:latin typeface="Calibri" panose="020F0502020204030204" pitchFamily="34" charset="0"/>
              <a:cs typeface="Calibri" panose="020F0502020204030204" pitchFamily="34" charset="0"/>
            </a:endParaRPr>
          </a:p>
        </p:txBody>
      </p:sp>
      <p:sp>
        <p:nvSpPr>
          <p:cNvPr id="28" name="Rectangle 27">
            <a:hlinkClick r:id="rId13" action="ppaction://hlinksldjump"/>
            <a:extLst>
              <a:ext uri="{FF2B5EF4-FFF2-40B4-BE49-F238E27FC236}">
                <a16:creationId xmlns:a16="http://schemas.microsoft.com/office/drawing/2014/main" id="{C491A5DF-B071-4EDF-AD11-942D73301E36}"/>
              </a:ext>
            </a:extLst>
          </p:cNvPr>
          <p:cNvSpPr/>
          <p:nvPr/>
        </p:nvSpPr>
        <p:spPr>
          <a:xfrm>
            <a:off x="7013275" y="5265927"/>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1600" dirty="0">
                <a:solidFill>
                  <a:schemeClr val="bg1"/>
                </a:solidFill>
                <a:latin typeface="Calibri" panose="020F0502020204030204" pitchFamily="34" charset="0"/>
                <a:cs typeface="Calibri" panose="020F0502020204030204" pitchFamily="34" charset="0"/>
              </a:rPr>
              <a:t>دعا فرج</a:t>
            </a:r>
            <a:endParaRPr lang="ur-PK" sz="1600" dirty="0">
              <a:solidFill>
                <a:schemeClr val="bg1"/>
              </a:solidFill>
              <a:latin typeface="Calibri" panose="020F0502020204030204" pitchFamily="34" charset="0"/>
              <a:cs typeface="Calibri" panose="020F0502020204030204" pitchFamily="34" charset="0"/>
            </a:endParaRPr>
          </a:p>
        </p:txBody>
      </p:sp>
      <p:sp>
        <p:nvSpPr>
          <p:cNvPr id="18" name="Title 1">
            <a:extLst>
              <a:ext uri="{FF2B5EF4-FFF2-40B4-BE49-F238E27FC236}">
                <a16:creationId xmlns:a16="http://schemas.microsoft.com/office/drawing/2014/main" id="{9635EA40-FF39-410E-BF41-B3FC75BC5597}"/>
              </a:ext>
            </a:extLst>
          </p:cNvPr>
          <p:cNvSpPr>
            <a:spLocks noGrp="1"/>
          </p:cNvSpPr>
          <p:nvPr>
            <p:ph type="title"/>
          </p:nvPr>
        </p:nvSpPr>
        <p:spPr/>
        <p:txBody>
          <a:bodyPr/>
          <a:lstStyle/>
          <a:p>
            <a:r>
              <a:rPr lang="en-US" sz="3600" b="1" dirty="0"/>
              <a:t>19</a:t>
            </a:r>
            <a:r>
              <a:rPr lang="en-US" sz="3600" b="1" baseline="30000" dirty="0"/>
              <a:t>th</a:t>
            </a:r>
            <a:r>
              <a:rPr lang="en-US" sz="3600" b="1" dirty="0"/>
              <a:t> Night of Ramadhan Kareem</a:t>
            </a:r>
          </a:p>
        </p:txBody>
      </p:sp>
      <p:sp>
        <p:nvSpPr>
          <p:cNvPr id="22" name="Rectangle 21">
            <a:hlinkClick r:id="rId14" action="ppaction://hlinksldjump"/>
            <a:extLst>
              <a:ext uri="{FF2B5EF4-FFF2-40B4-BE49-F238E27FC236}">
                <a16:creationId xmlns:a16="http://schemas.microsoft.com/office/drawing/2014/main" id="{9BDF3880-7397-4035-BD8C-02AA41B92500}"/>
              </a:ext>
            </a:extLst>
          </p:cNvPr>
          <p:cNvSpPr/>
          <p:nvPr/>
        </p:nvSpPr>
        <p:spPr>
          <a:xfrm>
            <a:off x="7013275" y="4010665"/>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1600" dirty="0">
                <a:solidFill>
                  <a:schemeClr val="bg1"/>
                </a:solidFill>
                <a:latin typeface="Calibri" panose="020F0502020204030204" pitchFamily="34" charset="0"/>
                <a:cs typeface="Calibri" panose="020F0502020204030204" pitchFamily="34" charset="0"/>
              </a:rPr>
              <a:t>مناجات تائبين</a:t>
            </a:r>
            <a:endParaRPr lang="ur-PK" sz="160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6596249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اَللّٰهُمَّ بِحَقِّ هٰذَا القُرْآنِ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for the sake of this (Holy) Qur'an,</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وَ أَسْأَلُكَ الْأَمَانَ يَوْمَ يَعَضُّ الظَّالِمُ عَلٰى يَدَيْهِ يَقُولُ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am asking for your protection against the day when a wrong doer will be biting the back of his hands in regret and will be saying,</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 يَا لَيْتَنِي اتَّخَذْتُ مَعَ الرَّسُولِ سَبِيلاً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“Oh I wish I had chosen the way chosen by the Prophet (of </a:t>
            </a:r>
            <a:r>
              <a:rPr lang="en-US" dirty="0" err="1"/>
              <a:t>Alláh</a:t>
            </a:r>
            <a:r>
              <a:rPr lang="en-US" dirty="0"/>
              <a:t>).” (25:27)</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وَ أَسْأَلُكَ الْأَمَانَ يَوْمَ يُعْرَفُ الْمُجْرِمُونَ بِسِيمَاهُمْ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am asking you for your protection against the Day when sinners will be known by their faces,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 فَيُؤْخَذُ بِالنَّوَاصِي وَالْأَقْدَامِ‏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will be taken by their hair and feet. (55:41)</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وَ أَسْأَلُكَ الْأَمَانَ يَوْمَ لاَ يَجْزِي وَالِدٌ عَنْ وَلَدِهِ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am asking you for your protection against the day when a father will not serve instead of his son,</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 وَلاَ مَوْلُودٌ هُوَ جَازٍ عَنْ وَالِدِهِ شَيْئًا</a:t>
            </a:r>
            <a:br>
              <a:rPr lang="ar-SA" dirty="0"/>
            </a:br>
            <a:r>
              <a:rPr lang="ar-SA" dirty="0"/>
              <a:t>إِنَّ وَعْدَ اللّٰهِ حَقٌ‏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nor will a son be punished instead of his father for anything, since </a:t>
            </a:r>
            <a:r>
              <a:rPr lang="en-US" dirty="0" err="1"/>
              <a:t>Alláh</a:t>
            </a:r>
            <a:r>
              <a:rPr lang="en-US" dirty="0"/>
              <a:t> has promised thus and His promise is true. (31:33)</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وَ أَسْأَلُكَ الْأَمَانَ يَوْمَ لاَ يَنْفَعُ الظَّالِمِينَ مَعْذِرَتُهُمْ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am asking for your protection against the Day when apologizing of the wrongdoers will not do them any good,</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 وَ لَهُمُ اللَّعْنَةُ وَ لَهُمْ سُوءُ الدَّارِ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because of that they will be cursed and will be put in the evil abode (of </a:t>
            </a:r>
            <a:r>
              <a:rPr lang="en-US" dirty="0" err="1"/>
              <a:t>Jahannam</a:t>
            </a:r>
            <a:r>
              <a:rPr lang="en-US" dirty="0"/>
              <a:t>). (40:52)</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وَ أَسْأَلُكَ الْأَمَانَ يَوْمَ لاَ تَمْلِكُ نَفْسٌ لِنَفْسٍ شَيْئًا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am asking for your protection against the Day when nobody will have control over anybody,</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 وَالْأَمْرُ يَوْمَئِذٍ لِلَّهِ‏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the power will belong to </a:t>
            </a:r>
            <a:r>
              <a:rPr lang="en-US" dirty="0" err="1"/>
              <a:t>Alláh</a:t>
            </a:r>
            <a:r>
              <a:rPr lang="en-US" dirty="0"/>
              <a:t> (alone) that Day. (82:19)</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وَبِحَقِّ مَنْ أَرْسَلْتَهُ بِهِ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for the sake of that person through whom You sent it,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وَ أَسْأَلُكَ الْأَمَانَ يَوْمَ يَفِرُّ الْمَرْءُ</a:t>
            </a:r>
            <a:br>
              <a:rPr lang="ar-SA" dirty="0"/>
            </a:br>
            <a:r>
              <a:rPr lang="ar-SA" dirty="0"/>
              <a:t>مِنْ أَخِيهِ وَأُمِّهِ وَأَبِيهِ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am asking for your protection against the Day when a person will run away from his brother, his mother, his father,</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 وَصَاحِبَتِهِ وَبَنِيهِ</a:t>
            </a:r>
            <a:br>
              <a:rPr lang="ar-SA" dirty="0"/>
            </a:br>
            <a:r>
              <a:rPr lang="ar-SA" dirty="0"/>
              <a:t>لِكُلِّ </a:t>
            </a:r>
            <a:r>
              <a:rPr lang="ar-SA" dirty="0" err="1"/>
              <a:t>امْرِى‏ءٍ</a:t>
            </a:r>
            <a:r>
              <a:rPr lang="ar-SA" dirty="0"/>
              <a:t> مِنْهُمْ يَوْمَئِذٍ شَأْنٌ يُغْنِيهِ‏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his wife and children. That Day every person will have what he has earned for himself. (80:34)</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وَ أَسْأَلُكَ الْأَمَانَ يَوْمَ يَوَدُّ الْمُجْرِمُ</a:t>
            </a:r>
            <a:br>
              <a:rPr lang="ar-SA" dirty="0"/>
            </a:br>
            <a:r>
              <a:rPr lang="ar-SA" dirty="0"/>
              <a:t>لَوْ يَفْتَدِي مِنْ عَذَابِ يَوْمِئِذٍ بِبَنِيهِ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am asking for your protection against the Day when the sinner would wish that he could ransom the wrath of </a:t>
            </a:r>
            <a:r>
              <a:rPr lang="en-US" dirty="0" err="1"/>
              <a:t>Alláh</a:t>
            </a:r>
            <a:r>
              <a:rPr lang="en-US" dirty="0"/>
              <a:t> descending on him at that time with his children,</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 وَصَاحِبَتِهِ وَأَخِيهِ‏</a:t>
            </a:r>
            <a:r>
              <a:rPr lang="en-US" dirty="0"/>
              <a:t> </a:t>
            </a:r>
            <a:r>
              <a:rPr lang="ar-SA" dirty="0"/>
              <a:t>وَفَصِيلَتِهِ الَّتِي تُؤْوِيهِ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his wife, his brother and his relatives who gave him shelter,</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 وَمَنْ فِي الْأَرْضِ جَمِيعاً ثُمَّ يُنْجِيهِ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all those on earth, so that he be saved.</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 كَلاَّ إِنَّهَا لَظٰى نَزَّاعَةً لِلشَّوٰى‏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No, never can he escape (the wrath of </a:t>
            </a:r>
            <a:r>
              <a:rPr lang="en-US" dirty="0" err="1"/>
              <a:t>Alláh</a:t>
            </a:r>
            <a:r>
              <a:rPr lang="en-US" dirty="0"/>
              <a:t>, which will be in the form of) burning fire, roasting him. (70:11-16)</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الْمَوْلٰى وَ أَنَا الْعَبْدُ</a:t>
            </a:r>
            <a:br>
              <a:rPr lang="ar-SA" dirty="0"/>
            </a:br>
            <a:r>
              <a:rPr lang="ar-SA" dirty="0"/>
              <a:t>وَ هَلْ يَرْحَمُ الْعَبْدَ إِلاَّ الْمَوْلَى‏</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Master and I am the slave, and who else can be merciful to the slave except the Master?</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الْمَالِكُ وَ أَنَا الْمَمْلُوكُ</a:t>
            </a:r>
            <a:br>
              <a:rPr lang="ar-SA" dirty="0"/>
            </a:br>
            <a:r>
              <a:rPr lang="ar-SA" dirty="0"/>
              <a:t>وَ هَلْ يَرْحَمُ الْمَمْلُوكَ إِلاَّ الْمَالِكُ‏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Owner and I am the one owned by You.  Who else can be merciful to the owned except the Owner?</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الْعَزِيزُ وَ أَنَا الذَّلِيلُ</a:t>
            </a:r>
            <a:br>
              <a:rPr lang="ar-SA" dirty="0"/>
            </a:br>
            <a:r>
              <a:rPr lang="ar-SA" dirty="0"/>
              <a:t>وَ هَلْ يَرْحَمُ الذَّلِيلَ إِلاَّ الْعَزِيزُ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Mighty and I am low.  Who else can be merciful to the low except the Mighty?</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883"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eaLnBrk="1" hangingPunct="1"/>
            <a:r>
              <a:rPr lang="ar-SA" dirty="0"/>
              <a:t>مَوْلاَيَ يَا مَوْلاَيَ</a:t>
            </a:r>
            <a:br>
              <a:rPr lang="ar-SA" dirty="0"/>
            </a:br>
            <a:r>
              <a:rPr lang="ar-SA" dirty="0"/>
              <a:t>أَنْتَ الْخَالِقُ وَ أَنَا الْمَخْلُوقُ</a:t>
            </a:r>
            <a:br>
              <a:rPr lang="ar-SA" dirty="0"/>
            </a:br>
            <a:r>
              <a:rPr lang="ar-SA" dirty="0"/>
              <a:t>وَ هَلْ يَرْحَمُ الْمَخْلُوقَ إِلاَّ الْخَالِقُ‏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Creator and I am the creature.  Who else can be merciful to the creature except the Creator?</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وَبِحَقِّ كُلِّ مُؤْمِنٍ مَدَحْتَهُ فِيهِ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for the sake of those believers who have been praised therein,</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52400"/>
            <a:ext cx="12192000" cy="3405352"/>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الْعَظِيمُ وَ أَنَا الْحَقِيرُ</a:t>
            </a:r>
            <a:br>
              <a:rPr lang="ar-SA" dirty="0"/>
            </a:br>
            <a:r>
              <a:rPr lang="ar-SA" dirty="0"/>
              <a:t>وَ هَلْ يَرْحَمُ الْحَقِيرَ إِلاَّ الْعَظِيمُ‏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Glorious and I am the miserable.  Who else can be merciful to the miserable except the Glorious?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الْقَوِيُّ وَ أَنَا الضَّعِيفُ</a:t>
            </a:r>
            <a:br>
              <a:rPr lang="ar-SA" dirty="0"/>
            </a:br>
            <a:r>
              <a:rPr lang="ar-SA" dirty="0"/>
              <a:t>وَ هَلْ يَرْحَمُ الضَّعِيفَ إِلاَّ الْقَوِيُ‏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Powerful and I am the weak.  Who else can be merciful to the weak except the Powerful?</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الْغَنِيُّ وَ أَنَا الْفَقِيرُ</a:t>
            </a:r>
            <a:br>
              <a:rPr lang="ar-SA" dirty="0"/>
            </a:br>
            <a:r>
              <a:rPr lang="ar-SA" dirty="0"/>
              <a:t>وَ هَلْ يَرْحَمُ الْفَقِيرَ إِلاَّ الْغَنِيُ‏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Wealthy and I am the poor.  Who else can be merciful to the poor except the Wealthy?</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الْمُعْطِي وَ أَنَا السَّائِلُ</a:t>
            </a:r>
            <a:br>
              <a:rPr lang="ar-SA" dirty="0"/>
            </a:br>
            <a:r>
              <a:rPr lang="ar-SA" dirty="0"/>
              <a:t>وَ هَلْ يَرْحَمُ السَّائِلَ إِلاَّ الْمُعْطِي‏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a:t>
            </a:r>
            <a:r>
              <a:rPr lang="en-US" dirty="0" err="1"/>
              <a:t>Bestower</a:t>
            </a:r>
            <a:r>
              <a:rPr lang="en-US" dirty="0"/>
              <a:t> and I am the beggar.  Who else can be merciful to the beggar except the </a:t>
            </a:r>
            <a:r>
              <a:rPr lang="en-US" dirty="0" err="1"/>
              <a:t>Bestower</a:t>
            </a:r>
            <a:r>
              <a:rPr lang="en-US" dirty="0"/>
              <a: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الْحَيُّ وَ أَنَا الْمَيِّتُ</a:t>
            </a:r>
            <a:br>
              <a:rPr lang="ar-SA" dirty="0"/>
            </a:br>
            <a:r>
              <a:rPr lang="ar-SA" dirty="0"/>
              <a:t>وَ هَلْ يَرْحَمُ الْمَيِّتَ إِلاَّ الْحَيُ‏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Living and I am the dead.  Who else can be merciful to the dead except the Living?</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الْبَاقِي وَ أَنَا الْفَانِي</a:t>
            </a:r>
            <a:br>
              <a:rPr lang="ar-SA" dirty="0"/>
            </a:br>
            <a:r>
              <a:rPr lang="ar-SA" dirty="0"/>
              <a:t>وَ هَلْ يَرْحَمُ الْفَانِيَ إِلاَّ الْبَاقِي‏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Eternal and I am the transient.  Who else can be merciful to the transient except the Eternal?</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الدَّائِمُ وَ أَنَا الزَّائِلُ</a:t>
            </a:r>
            <a:br>
              <a:rPr lang="ar-SA" dirty="0"/>
            </a:br>
            <a:r>
              <a:rPr lang="ar-SA" dirty="0"/>
              <a:t>وَ هَلْ يَرْحَمُ الزَّائِلَ إِلاَّ الدَّائِمُ‏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Permanent and I am the short-lived.  Who else can be merciful to the short-lived except the Permanent?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9000"/>
          </a:xfrm>
        </p:spPr>
        <p:txBody>
          <a:bodyPr/>
          <a:lstStyle/>
          <a:p>
            <a:pPr rtl="1"/>
            <a:r>
              <a:rPr lang="ar-SA" dirty="0"/>
              <a:t>مَوْلاَيَ يَا مَوْلاَيَ</a:t>
            </a:r>
            <a:br>
              <a:rPr lang="ar-SA" dirty="0"/>
            </a:br>
            <a:r>
              <a:rPr lang="ar-SA" dirty="0"/>
              <a:t>أَنْتَ الرَّازِقُ وَ أَنَا الْمَرْزُوقُ</a:t>
            </a:r>
            <a:br>
              <a:rPr lang="ar-SA" dirty="0"/>
            </a:br>
            <a:r>
              <a:rPr lang="ar-SA" dirty="0"/>
              <a:t>وَ هَلْ يَرْحَمُ الْمَرْزُوقَ إِلاَّ الرَّازِقُ‏</a:t>
            </a:r>
            <a:endParaRPr lang="en-US" dirty="0"/>
          </a:p>
        </p:txBody>
      </p:sp>
      <p:sp>
        <p:nvSpPr>
          <p:cNvPr id="5" name="Subtitle 4"/>
          <p:cNvSpPr>
            <a:spLocks noGrp="1"/>
          </p:cNvSpPr>
          <p:nvPr>
            <p:ph type="body" sz="quarter" idx="10"/>
          </p:nvPr>
        </p:nvSpPr>
        <p:spPr/>
        <p:txBody>
          <a:bodyPr/>
          <a:lstStyle/>
          <a:p>
            <a:r>
              <a:rPr lang="en-US" dirty="0"/>
              <a:t>My Lord, O my Lord, You are the Provider and I am the blessed.  Who else can be merciful to the blessed except the Provider?</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9000"/>
          </a:xfrm>
        </p:spPr>
        <p:txBody>
          <a:bodyPr/>
          <a:lstStyle/>
          <a:p>
            <a:r>
              <a:rPr lang="ar-SA" dirty="0"/>
              <a:t>مَوْلاَيَ يَا مَوْلاَيَ</a:t>
            </a:r>
            <a:br>
              <a:rPr lang="ar-SA" dirty="0"/>
            </a:br>
            <a:r>
              <a:rPr lang="ar-SA" dirty="0"/>
              <a:t>أَنْتَ الْجَوَادُ وَ أَنَا الْبَخِيلُ</a:t>
            </a:r>
            <a:br>
              <a:rPr lang="ar-SA" dirty="0"/>
            </a:br>
            <a:r>
              <a:rPr lang="ar-SA" dirty="0"/>
              <a:t>وَ هَلْ يَرْحَمُ الْبَخِيلَ إِلاَّ الْجَوَادُ </a:t>
            </a:r>
            <a:endParaRPr lang="en-US" dirty="0"/>
          </a:p>
        </p:txBody>
      </p:sp>
      <p:sp>
        <p:nvSpPr>
          <p:cNvPr id="5" name="Subtitle 4"/>
          <p:cNvSpPr>
            <a:spLocks noGrp="1"/>
          </p:cNvSpPr>
          <p:nvPr>
            <p:ph type="body" sz="quarter" idx="10"/>
          </p:nvPr>
        </p:nvSpPr>
        <p:spPr/>
        <p:txBody>
          <a:bodyPr/>
          <a:lstStyle/>
          <a:p>
            <a:r>
              <a:rPr lang="en-US" dirty="0"/>
              <a:t>My Lord, O my Lord, You are the Generous and I am the miser.  Who else can be merciful to the miser except the Generous?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9000"/>
          </a:xfrm>
        </p:spPr>
        <p:txBody>
          <a:bodyPr/>
          <a:lstStyle/>
          <a:p>
            <a:r>
              <a:rPr lang="ar-SA" dirty="0"/>
              <a:t>مَوْلاَيَ يَا مَوْلاَيَ</a:t>
            </a:r>
            <a:br>
              <a:rPr lang="ar-SA" dirty="0"/>
            </a:br>
            <a:r>
              <a:rPr lang="ar-SA" dirty="0"/>
              <a:t>أَنْتَ الْمُعَافِي وَ أَنَا الْمُبْتَلٰى</a:t>
            </a:r>
            <a:br>
              <a:rPr lang="ar-SA" dirty="0"/>
            </a:br>
            <a:r>
              <a:rPr lang="ar-SA" dirty="0"/>
              <a:t>وَ هَلْ يَرْحَمُ الْمُبْتَلٰى إِلاَّ الْمُعَافِي‏ </a:t>
            </a:r>
            <a:endParaRPr lang="en-US" dirty="0"/>
          </a:p>
        </p:txBody>
      </p:sp>
      <p:sp>
        <p:nvSpPr>
          <p:cNvPr id="5" name="Subtitle 4"/>
          <p:cNvSpPr>
            <a:spLocks noGrp="1"/>
          </p:cNvSpPr>
          <p:nvPr>
            <p:ph type="body" sz="quarter" idx="10"/>
          </p:nvPr>
        </p:nvSpPr>
        <p:spPr/>
        <p:txBody>
          <a:bodyPr/>
          <a:lstStyle/>
          <a:p>
            <a:r>
              <a:rPr lang="en-US" dirty="0"/>
              <a:t>My Lord, O my Lord, You are the Free and I am the afflicted.  Who else can be merciful to the afflicted except the Free?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وَبِحَقِّكَ عَلَيْهِمْ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in the name of Your obligation to them,</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9000"/>
          </a:xfrm>
        </p:spPr>
        <p:txBody>
          <a:bodyPr/>
          <a:lstStyle/>
          <a:p>
            <a:r>
              <a:rPr lang="ar-SA" dirty="0"/>
              <a:t>مَوْلاَيَ يَا مَوْلاَيَ</a:t>
            </a:r>
            <a:br>
              <a:rPr lang="ar-SA" dirty="0"/>
            </a:br>
            <a:r>
              <a:rPr lang="ar-SA" dirty="0"/>
              <a:t>أَنْتَ الْكَبِيرُ وَ أَنَا الصَّغِيرُ</a:t>
            </a:r>
            <a:br>
              <a:rPr lang="ar-SA" dirty="0"/>
            </a:br>
            <a:r>
              <a:rPr lang="ar-SA" dirty="0"/>
              <a:t>وَ هَلْ يَرْحَمُ الصَّغِيرَ إِلاَّ الْكَبِيرُ </a:t>
            </a:r>
            <a:endParaRPr lang="en-US" dirty="0"/>
          </a:p>
        </p:txBody>
      </p:sp>
      <p:sp>
        <p:nvSpPr>
          <p:cNvPr id="5" name="Subtitle 4"/>
          <p:cNvSpPr>
            <a:spLocks noGrp="1"/>
          </p:cNvSpPr>
          <p:nvPr>
            <p:ph type="body" sz="quarter" idx="10"/>
          </p:nvPr>
        </p:nvSpPr>
        <p:spPr/>
        <p:txBody>
          <a:bodyPr/>
          <a:lstStyle/>
          <a:p>
            <a:r>
              <a:rPr lang="en-US" dirty="0"/>
              <a:t>My Lord, O my Lord, You are the Great and I am the insignificant.  Who else can be merciful to the insignificant except the Great?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9000"/>
          </a:xfrm>
        </p:spPr>
        <p:txBody>
          <a:bodyPr/>
          <a:lstStyle/>
          <a:p>
            <a:r>
              <a:rPr lang="ar-SA" dirty="0"/>
              <a:t>مَوْلاَيَ يَا مَوْلاَيَ</a:t>
            </a:r>
            <a:br>
              <a:rPr lang="ar-SA" dirty="0"/>
            </a:br>
            <a:r>
              <a:rPr lang="ar-SA" dirty="0"/>
              <a:t>أَنْتَ الْهَادِي وَ أَنَا الضَّالُّ</a:t>
            </a:r>
            <a:br>
              <a:rPr lang="ar-SA" dirty="0"/>
            </a:br>
            <a:r>
              <a:rPr lang="ar-SA" dirty="0"/>
              <a:t>وَ هَلْ يَرْحَمُ الضَّالَّ إِلاَّ الْهَادِي‏ </a:t>
            </a:r>
            <a:endParaRPr lang="en-US" dirty="0"/>
          </a:p>
        </p:txBody>
      </p:sp>
      <p:sp>
        <p:nvSpPr>
          <p:cNvPr id="5" name="Subtitle 4"/>
          <p:cNvSpPr>
            <a:spLocks noGrp="1"/>
          </p:cNvSpPr>
          <p:nvPr>
            <p:ph type="body" sz="quarter" idx="10"/>
          </p:nvPr>
        </p:nvSpPr>
        <p:spPr/>
        <p:txBody>
          <a:bodyPr/>
          <a:lstStyle/>
          <a:p>
            <a:r>
              <a:rPr lang="en-US" dirty="0"/>
              <a:t>My Lord, O my Lord, You are the Leading and I am the straying.  Who else can be merciful to the straying except the Leading?</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9000"/>
          </a:xfrm>
        </p:spPr>
        <p:txBody>
          <a:bodyPr/>
          <a:lstStyle/>
          <a:p>
            <a:r>
              <a:rPr lang="ar-SA" dirty="0"/>
              <a:t>مَوْلاَيَ يَا مَوْلاَيَ</a:t>
            </a:r>
            <a:br>
              <a:rPr lang="ar-SA" dirty="0"/>
            </a:br>
            <a:r>
              <a:rPr lang="ar-SA" dirty="0"/>
              <a:t>أَنْتَ الرَّحْمٰنُ وَ أَنَا الْمَرْحُومُ</a:t>
            </a:r>
            <a:br>
              <a:rPr lang="ar-SA" dirty="0"/>
            </a:br>
            <a:r>
              <a:rPr lang="ar-SA" dirty="0"/>
              <a:t>وَ هَلْ يَرْحَمُ الْمَرْحُومَ إِلاَّ الرَّحْمٰنُ‏ </a:t>
            </a:r>
            <a:endParaRPr lang="en-US" dirty="0"/>
          </a:p>
        </p:txBody>
      </p:sp>
      <p:sp>
        <p:nvSpPr>
          <p:cNvPr id="5" name="Subtitle 4"/>
          <p:cNvSpPr>
            <a:spLocks noGrp="1"/>
          </p:cNvSpPr>
          <p:nvPr>
            <p:ph type="body" sz="quarter" idx="10"/>
          </p:nvPr>
        </p:nvSpPr>
        <p:spPr/>
        <p:txBody>
          <a:bodyPr/>
          <a:lstStyle/>
          <a:p>
            <a:r>
              <a:rPr lang="en-US" dirty="0"/>
              <a:t>My Lord, O my Lord, You are the Merciful and I am the one shown mercy.  Who else can be merciful to the one shown mercy except the Merciful?</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8999"/>
          </a:xfrm>
        </p:spPr>
        <p:txBody>
          <a:bodyPr/>
          <a:lstStyle/>
          <a:p>
            <a:r>
              <a:rPr lang="ar-SA" dirty="0"/>
              <a:t>مَوْلاَيَ يَا مَوْلاَيَ</a:t>
            </a:r>
            <a:br>
              <a:rPr lang="ar-SA" dirty="0"/>
            </a:br>
            <a:r>
              <a:rPr lang="ar-SA" dirty="0"/>
              <a:t>أَنْتَ السُّلْطَانُ وَ أَنَا الْمُمْتَحَنُ</a:t>
            </a:r>
            <a:br>
              <a:rPr lang="ar-SA" dirty="0"/>
            </a:br>
            <a:r>
              <a:rPr lang="ar-SA" dirty="0"/>
              <a:t>وَ هَلْ يَرْحَمُ الْمُمْتَحَنَ إِلاَّ السُّلْطَانُ‏ </a:t>
            </a:r>
            <a:endParaRPr lang="en-US" dirty="0"/>
          </a:p>
        </p:txBody>
      </p:sp>
      <p:sp>
        <p:nvSpPr>
          <p:cNvPr id="5" name="Subtitle 4"/>
          <p:cNvSpPr>
            <a:spLocks noGrp="1"/>
          </p:cNvSpPr>
          <p:nvPr>
            <p:ph type="body" sz="quarter" idx="10"/>
          </p:nvPr>
        </p:nvSpPr>
        <p:spPr/>
        <p:txBody>
          <a:bodyPr/>
          <a:lstStyle/>
          <a:p>
            <a:r>
              <a:rPr lang="en-US" dirty="0"/>
              <a:t>My Lord, O my Lord, You are the Authority and I am the tried.  Who else can be merciful to the tried except the Authority?</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9000"/>
          </a:xfrm>
        </p:spPr>
        <p:txBody>
          <a:bodyPr/>
          <a:lstStyle/>
          <a:p>
            <a:r>
              <a:rPr lang="ar-SA" dirty="0"/>
              <a:t>مَوْلاَيَ يَا مَوْلاَيَ</a:t>
            </a:r>
            <a:br>
              <a:rPr lang="ar-SA" dirty="0"/>
            </a:br>
            <a:r>
              <a:rPr lang="ar-SA" dirty="0"/>
              <a:t>أَنْتَ الدَّلِيلُ وَ أَنَا الْمُتَحَيِّرُ</a:t>
            </a:r>
            <a:br>
              <a:rPr lang="ar-SA" dirty="0"/>
            </a:br>
            <a:r>
              <a:rPr lang="ar-SA" dirty="0"/>
              <a:t>وَ هَلْ يَرْحَمُ الْمُتَحَيِّرَ إِلاَّ الدَّلِيلُ‏ </a:t>
            </a:r>
            <a:endParaRPr lang="en-US" dirty="0"/>
          </a:p>
        </p:txBody>
      </p:sp>
      <p:sp>
        <p:nvSpPr>
          <p:cNvPr id="5" name="Subtitle 4"/>
          <p:cNvSpPr>
            <a:spLocks noGrp="1"/>
          </p:cNvSpPr>
          <p:nvPr>
            <p:ph type="body" sz="quarter" idx="10"/>
          </p:nvPr>
        </p:nvSpPr>
        <p:spPr/>
        <p:txBody>
          <a:bodyPr/>
          <a:lstStyle/>
          <a:p>
            <a:r>
              <a:rPr lang="en-US" dirty="0"/>
              <a:t>My Lord, O my Lord, You are the Guide and I am the confused.  Who else can be merciful to the confused except the Guide?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8999"/>
          </a:xfrm>
        </p:spPr>
        <p:txBody>
          <a:bodyPr/>
          <a:lstStyle/>
          <a:p>
            <a:r>
              <a:rPr lang="ar-SA" dirty="0"/>
              <a:t>مَوْلاَيَ يَا مَوْلاَيَ</a:t>
            </a:r>
            <a:br>
              <a:rPr lang="ar-SA" dirty="0"/>
            </a:br>
            <a:r>
              <a:rPr lang="ar-SA" dirty="0"/>
              <a:t>أَنْتَ الْغَفُورُ وَ أَنَا الْمُذْنِبُ</a:t>
            </a:r>
            <a:br>
              <a:rPr lang="ar-SA" dirty="0"/>
            </a:br>
            <a:r>
              <a:rPr lang="ar-SA" dirty="0"/>
              <a:t>وَ هَلْ يَرْحَمُ الْمُذْنِبَ إِلاَّ الْغَفُورُ </a:t>
            </a:r>
            <a:endParaRPr lang="en-US" dirty="0"/>
          </a:p>
        </p:txBody>
      </p:sp>
      <p:sp>
        <p:nvSpPr>
          <p:cNvPr id="5" name="Subtitle 4"/>
          <p:cNvSpPr>
            <a:spLocks noGrp="1"/>
          </p:cNvSpPr>
          <p:nvPr>
            <p:ph type="body" sz="quarter" idx="10"/>
          </p:nvPr>
        </p:nvSpPr>
        <p:spPr/>
        <p:txBody>
          <a:bodyPr/>
          <a:lstStyle/>
          <a:p>
            <a:r>
              <a:rPr lang="en-US" dirty="0"/>
              <a:t>My Lord, O my Lord, You are the Forgiver and I am the sinner.  Who else can be merciful to the sinner except the Forgiver?</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8999"/>
          </a:xfrm>
        </p:spPr>
        <p:txBody>
          <a:bodyPr/>
          <a:lstStyle/>
          <a:p>
            <a:r>
              <a:rPr lang="ar-SA" dirty="0"/>
              <a:t>مَوْلاَيَ يَا مَوْلاَيَ</a:t>
            </a:r>
            <a:br>
              <a:rPr lang="ar-SA" dirty="0"/>
            </a:br>
            <a:r>
              <a:rPr lang="ar-SA" dirty="0"/>
              <a:t>أَنْتَ الْغَالِبُ وَ أَنَا الْمَغْلُوبُ</a:t>
            </a:r>
            <a:br>
              <a:rPr lang="ar-SA" dirty="0"/>
            </a:br>
            <a:r>
              <a:rPr lang="ar-SA" dirty="0"/>
              <a:t>وَ هَلْ يَرْحَمُ الْمَغْلُوبَ إِلاَّ الْغَالِبُ‏ </a:t>
            </a:r>
            <a:endParaRPr lang="en-US" dirty="0"/>
          </a:p>
        </p:txBody>
      </p:sp>
      <p:sp>
        <p:nvSpPr>
          <p:cNvPr id="5" name="Subtitle 4"/>
          <p:cNvSpPr>
            <a:spLocks noGrp="1"/>
          </p:cNvSpPr>
          <p:nvPr>
            <p:ph type="body" sz="quarter" idx="10"/>
          </p:nvPr>
        </p:nvSpPr>
        <p:spPr/>
        <p:txBody>
          <a:bodyPr/>
          <a:lstStyle/>
          <a:p>
            <a:r>
              <a:rPr lang="en-US" dirty="0"/>
              <a:t>My Lord, O my Lord, You are the Victor and I am the defeated.  Who else can be merciful to the defeated except the Victor?</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8999"/>
          </a:xfrm>
        </p:spPr>
        <p:txBody>
          <a:bodyPr/>
          <a:lstStyle/>
          <a:p>
            <a:r>
              <a:rPr lang="ar-SA" dirty="0"/>
              <a:t>مَوْلاَيَ يَا مَوْلاَيَ</a:t>
            </a:r>
            <a:br>
              <a:rPr lang="ar-SA" dirty="0"/>
            </a:br>
            <a:r>
              <a:rPr lang="ar-SA" dirty="0"/>
              <a:t>أَنْتَ الرَّبُّ وَ أَنَا الْمَرْبُوبُ</a:t>
            </a:r>
            <a:br>
              <a:rPr lang="ar-SA" dirty="0"/>
            </a:br>
            <a:r>
              <a:rPr lang="ar-SA" dirty="0"/>
              <a:t>وَ هَلْ يَرْحَمُ الْمَرْبُوبَ إِلاَّ الرَّبُ‏ </a:t>
            </a:r>
            <a:endParaRPr lang="en-US" dirty="0"/>
          </a:p>
        </p:txBody>
      </p:sp>
      <p:sp>
        <p:nvSpPr>
          <p:cNvPr id="5" name="Subtitle 4"/>
          <p:cNvSpPr>
            <a:spLocks noGrp="1"/>
          </p:cNvSpPr>
          <p:nvPr>
            <p:ph type="body" sz="quarter" idx="10"/>
          </p:nvPr>
        </p:nvSpPr>
        <p:spPr/>
        <p:txBody>
          <a:bodyPr/>
          <a:lstStyle/>
          <a:p>
            <a:r>
              <a:rPr lang="en-US" dirty="0"/>
              <a:t>My Lord, O my Lord, You are the </a:t>
            </a:r>
            <a:r>
              <a:rPr lang="en-US" dirty="0" err="1"/>
              <a:t>Nourisher</a:t>
            </a:r>
            <a:r>
              <a:rPr lang="en-US" dirty="0"/>
              <a:t> and I am the nourished.  Who else can be merciful to the nourished except the </a:t>
            </a:r>
            <a:r>
              <a:rPr lang="en-US" dirty="0" err="1"/>
              <a:t>Nourisher</a:t>
            </a:r>
            <a:r>
              <a:rPr lang="en-US" dirty="0"/>
              <a: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8999"/>
          </a:xfrm>
        </p:spPr>
        <p:txBody>
          <a:bodyPr/>
          <a:lstStyle/>
          <a:p>
            <a:r>
              <a:rPr lang="ar-SA" dirty="0"/>
              <a:t>مَوْلاَيَ يَا مَوْلاَيَ</a:t>
            </a:r>
            <a:br>
              <a:rPr lang="ar-SA" dirty="0"/>
            </a:br>
            <a:r>
              <a:rPr lang="ar-SA" dirty="0"/>
              <a:t>أَنْتَ الْمُتَكَبِّرُ وَ أَنَا الْخَاشِعُ</a:t>
            </a:r>
            <a:br>
              <a:rPr lang="ar-SA" dirty="0"/>
            </a:br>
            <a:r>
              <a:rPr lang="ar-SA" dirty="0"/>
              <a:t>وَ هَلْ يَرْحَمُ الْخَاشِعَ إِلاَّ الْمُتَكَبِّرُ </a:t>
            </a:r>
            <a:endParaRPr lang="en-US" dirty="0"/>
          </a:p>
        </p:txBody>
      </p:sp>
      <p:sp>
        <p:nvSpPr>
          <p:cNvPr id="5" name="Subtitle 4"/>
          <p:cNvSpPr>
            <a:spLocks noGrp="1"/>
          </p:cNvSpPr>
          <p:nvPr>
            <p:ph type="body" sz="quarter" idx="10"/>
          </p:nvPr>
        </p:nvSpPr>
        <p:spPr/>
        <p:txBody>
          <a:bodyPr/>
          <a:lstStyle/>
          <a:p>
            <a:r>
              <a:rPr lang="en-US" dirty="0"/>
              <a:t>My Lord, O my Lord, You are the High-handed and I am the humble.  Who else can be merciful to the humble except the High-handed?</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مَوْلاَيَ يَا مَوْلاَيَ ارْحَمْنِي بِرَحْمَتِكَ </a:t>
            </a:r>
            <a:endParaRPr lang="en-US" dirty="0"/>
          </a:p>
        </p:txBody>
      </p:sp>
      <p:sp>
        <p:nvSpPr>
          <p:cNvPr id="5" name="Subtitle 4"/>
          <p:cNvSpPr>
            <a:spLocks noGrp="1"/>
          </p:cNvSpPr>
          <p:nvPr>
            <p:ph type="body" sz="quarter" idx="10"/>
          </p:nvPr>
        </p:nvSpPr>
        <p:spPr/>
        <p:txBody>
          <a:bodyPr/>
          <a:lstStyle/>
          <a:p>
            <a:r>
              <a:rPr lang="en-US" dirty="0"/>
              <a:t>My Lord, O my Lord, have mercy on me by Your Kindness,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فَلا أَحَدَ أَعْرَفُ بِحَقّكَ مِنْكَ.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no one is aware of Your obligation more than You.</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 وَارْضَ عَنِّي بِجُودِكَ وَكَرَمِكَ وَفَضْلِكَ‏</a:t>
            </a:r>
            <a:endParaRPr lang="en-US" dirty="0"/>
          </a:p>
        </p:txBody>
      </p:sp>
      <p:sp>
        <p:nvSpPr>
          <p:cNvPr id="5" name="Subtitle 4"/>
          <p:cNvSpPr>
            <a:spLocks noGrp="1"/>
          </p:cNvSpPr>
          <p:nvPr>
            <p:ph type="body" sz="quarter" idx="10"/>
          </p:nvPr>
        </p:nvSpPr>
        <p:spPr/>
        <p:txBody>
          <a:bodyPr/>
          <a:lstStyle/>
          <a:p>
            <a:r>
              <a:rPr lang="en-US" dirty="0"/>
              <a:t>and be pleased with me by Your Generosity and Your Magnanimity and Your Grace.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الْجُودِ وَالْإِحْسَانِ وَالطَّوْلِ وَالْاِمْتِنَانِ </a:t>
            </a:r>
            <a:endParaRPr lang="en-US" dirty="0"/>
          </a:p>
        </p:txBody>
      </p:sp>
      <p:sp>
        <p:nvSpPr>
          <p:cNvPr id="5" name="Subtitle 4"/>
          <p:cNvSpPr>
            <a:spLocks noGrp="1"/>
          </p:cNvSpPr>
          <p:nvPr>
            <p:ph type="body" sz="quarter" idx="10"/>
          </p:nvPr>
        </p:nvSpPr>
        <p:spPr/>
        <p:txBody>
          <a:bodyPr/>
          <a:lstStyle/>
          <a:p>
            <a:r>
              <a:rPr lang="en-US" dirty="0"/>
              <a:t>O the Generous, and Beneficent, O the Almighty and the Benefactor,</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 بِرَحْمَتِكَ يَا أَرْحَمَ الرَّاحِمِين</a:t>
            </a:r>
            <a:endParaRPr lang="en-US" dirty="0"/>
          </a:p>
        </p:txBody>
      </p:sp>
      <p:sp>
        <p:nvSpPr>
          <p:cNvPr id="5" name="Subtitle 4"/>
          <p:cNvSpPr>
            <a:spLocks noGrp="1"/>
          </p:cNvSpPr>
          <p:nvPr>
            <p:ph type="body" sz="quarter" idx="10"/>
          </p:nvPr>
        </p:nvSpPr>
        <p:spPr/>
        <p:txBody>
          <a:bodyPr/>
          <a:lstStyle/>
          <a:p>
            <a:r>
              <a:rPr lang="en-US" dirty="0"/>
              <a:t>by Your Mercy, O the Most Kind.</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12495191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1243444" y="2492896"/>
            <a:ext cx="6168676"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اَللّٰهُمَّ إِنّكَ قُلْتَ فِي كِتَابِكَ المُنْزَلِ</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
        <p:nvSpPr>
          <p:cNvPr id="14" name="TextBox 13">
            <a:extLst>
              <a:ext uri="{FF2B5EF4-FFF2-40B4-BE49-F238E27FC236}">
                <a16:creationId xmlns:a16="http://schemas.microsoft.com/office/drawing/2014/main" id="{8DD400BD-45FA-B6E9-BCF2-20E0F21AEC83}"/>
              </a:ext>
            </a:extLst>
          </p:cNvPr>
          <p:cNvSpPr txBox="1"/>
          <p:nvPr/>
        </p:nvSpPr>
        <p:spPr>
          <a:xfrm>
            <a:off x="1373001" y="1619074"/>
            <a:ext cx="6096000" cy="369332"/>
          </a:xfrm>
          <a:prstGeom prst="rect">
            <a:avLst/>
          </a:prstGeom>
          <a:noFill/>
        </p:spPr>
        <p:txBody>
          <a:bodyPr wrap="square">
            <a:spAutoFit/>
          </a:bodyPr>
          <a:lstStyle/>
          <a:p>
            <a:pPr algn="ctr"/>
            <a:r>
              <a:rPr lang="en-US" sz="1800" b="1" dirty="0" err="1">
                <a:solidFill>
                  <a:srgbClr val="000066"/>
                </a:solidFill>
                <a:latin typeface="Trebuchet MS" pitchFamily="34" charset="0"/>
                <a:cs typeface="Calibri" panose="020F0502020204030204" pitchFamily="34" charset="0"/>
              </a:rPr>
              <a:t>Dua’a</a:t>
            </a:r>
            <a:r>
              <a:rPr lang="en-US" sz="1800" b="1" dirty="0">
                <a:solidFill>
                  <a:srgbClr val="000066"/>
                </a:solidFill>
                <a:latin typeface="Trebuchet MS" pitchFamily="34" charset="0"/>
                <a:cs typeface="Calibri" panose="020F0502020204030204" pitchFamily="34" charset="0"/>
              </a:rPr>
              <a:t> for the last Ten Nights of Ramadan</a:t>
            </a:r>
            <a:endParaRPr lang="en-US" sz="1400" b="1" dirty="0">
              <a:solidFill>
                <a:srgbClr val="000066"/>
              </a:solidFill>
              <a:latin typeface="Trebuchet MS" pitchFamily="34" charset="0"/>
              <a:cs typeface="Calibri" panose="020F0502020204030204" pitchFamily="34" charset="0"/>
            </a:endParaRPr>
          </a:p>
        </p:txBody>
      </p:sp>
    </p:spTree>
    <p:extLst>
      <p:ext uri="{BB962C8B-B14F-4D97-AF65-F5344CB8AC3E}">
        <p14:creationId xmlns:p14="http://schemas.microsoft.com/office/powerpoint/2010/main" val="31419422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26443952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26272868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إِنَّكَ قُلْتَ فِي كِتَابِكَ المُنْزَلِ:</a:t>
            </a:r>
            <a:endParaRPr lang="en-US" dirty="0"/>
          </a:p>
        </p:txBody>
      </p:sp>
      <p:sp>
        <p:nvSpPr>
          <p:cNvPr id="5" name="Subtitle 4"/>
          <p:cNvSpPr>
            <a:spLocks noGrp="1"/>
          </p:cNvSpPr>
          <p:nvPr>
            <p:ph type="body" sz="quarter" idx="10"/>
          </p:nvPr>
        </p:nvSpPr>
        <p:spPr/>
        <p:txBody>
          <a:bodyPr/>
          <a:lstStyle/>
          <a:p>
            <a:r>
              <a:rPr lang="en-US" dirty="0"/>
              <a:t>O Allah: You have said in Your revealed Book:</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(شَهْرُ رَمَضَانَ الّذِي أُنْزِلَ فِيهِ القُرْآنُ</a:t>
            </a:r>
            <a:endParaRPr lang="en-US" dirty="0"/>
          </a:p>
        </p:txBody>
      </p:sp>
      <p:sp>
        <p:nvSpPr>
          <p:cNvPr id="5" name="Subtitle 4"/>
          <p:cNvSpPr>
            <a:spLocks noGrp="1"/>
          </p:cNvSpPr>
          <p:nvPr>
            <p:ph type="body" sz="quarter" idx="10"/>
          </p:nvPr>
        </p:nvSpPr>
        <p:spPr/>
        <p:txBody>
          <a:bodyPr/>
          <a:lstStyle/>
          <a:p>
            <a:r>
              <a:rPr lang="en-US" dirty="0"/>
              <a:t>“The month of Ramadan is that in which the Qur'an was revealed,</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هُدًى لِلنَّاسِ وَبَيِّنَاتٍ مِنَ الْهُدٰى وَالفُرْقَانِ)</a:t>
            </a:r>
            <a:endParaRPr lang="en-US" dirty="0"/>
          </a:p>
        </p:txBody>
      </p:sp>
      <p:sp>
        <p:nvSpPr>
          <p:cNvPr id="5" name="Subtitle 4"/>
          <p:cNvSpPr>
            <a:spLocks noGrp="1"/>
          </p:cNvSpPr>
          <p:nvPr>
            <p:ph type="body" sz="quarter" idx="10"/>
          </p:nvPr>
        </p:nvSpPr>
        <p:spPr/>
        <p:txBody>
          <a:bodyPr/>
          <a:lstStyle/>
          <a:p>
            <a:r>
              <a:rPr lang="en-US" dirty="0"/>
              <a:t>a guidance to men and clear proofs of the guidance and the distinction.” (2:185)</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C2EC2-D99D-4668-B22C-C8EE81DD4038}"/>
              </a:ext>
            </a:extLst>
          </p:cNvPr>
          <p:cNvSpPr>
            <a:spLocks noGrp="1"/>
          </p:cNvSpPr>
          <p:nvPr>
            <p:ph type="title"/>
          </p:nvPr>
        </p:nvSpPr>
        <p:spPr/>
        <p:txBody>
          <a:bodyPr/>
          <a:lstStyle/>
          <a:p>
            <a:r>
              <a:rPr lang="en-US" dirty="0"/>
              <a:t>Recite each 10 times</a:t>
            </a:r>
          </a:p>
        </p:txBody>
      </p:sp>
      <p:sp>
        <p:nvSpPr>
          <p:cNvPr id="4" name="Text Placeholder 3">
            <a:extLst>
              <a:ext uri="{FF2B5EF4-FFF2-40B4-BE49-F238E27FC236}">
                <a16:creationId xmlns:a16="http://schemas.microsoft.com/office/drawing/2014/main" id="{5184FAE0-6F7B-DB61-31CC-D5E1CBE5B65C}"/>
              </a:ext>
            </a:extLst>
          </p:cNvPr>
          <p:cNvSpPr>
            <a:spLocks noGrp="1"/>
          </p:cNvSpPr>
          <p:nvPr>
            <p:ph type="body" sz="quarter" idx="10"/>
          </p:nvPr>
        </p:nvSpPr>
        <p:spPr/>
        <p:txBody>
          <a:bodyPr/>
          <a:lstStyle/>
          <a:p>
            <a:endParaRPr lang="en-CA"/>
          </a:p>
        </p:txBody>
      </p:sp>
    </p:spTree>
    <p:extLst>
      <p:ext uri="{BB962C8B-B14F-4D97-AF65-F5344CB8AC3E}">
        <p14:creationId xmlns:p14="http://schemas.microsoft.com/office/powerpoint/2010/main" val="23923525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فَعَظّمْتَ حُرْمَةَ شَهْرِ رَمَضَانَ</a:t>
            </a:r>
            <a:endParaRPr lang="en-US" dirty="0"/>
          </a:p>
        </p:txBody>
      </p:sp>
      <p:sp>
        <p:nvSpPr>
          <p:cNvPr id="5" name="Subtitle 4"/>
          <p:cNvSpPr>
            <a:spLocks noGrp="1"/>
          </p:cNvSpPr>
          <p:nvPr>
            <p:ph type="body" sz="quarter" idx="10"/>
          </p:nvPr>
        </p:nvSpPr>
        <p:spPr/>
        <p:txBody>
          <a:bodyPr/>
          <a:lstStyle/>
          <a:p>
            <a:r>
              <a:rPr lang="en-US" dirty="0"/>
              <a:t>You have thus rendered great the sanctity of this month of Ramadan,</a:t>
            </a:r>
            <a:r>
              <a:rPr lang="ur-PK" dirty="0"/>
              <a:t> </a:t>
            </a:r>
          </a:p>
          <a:p>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بِمَا أَنْزَلْتَ فِيهِ مِنَ القُرْآنِ</a:t>
            </a:r>
            <a:endParaRPr lang="en-US" dirty="0"/>
          </a:p>
        </p:txBody>
      </p:sp>
      <p:sp>
        <p:nvSpPr>
          <p:cNvPr id="5" name="Subtitle 4"/>
          <p:cNvSpPr>
            <a:spLocks noGrp="1"/>
          </p:cNvSpPr>
          <p:nvPr>
            <p:ph type="body" sz="quarter" idx="10"/>
          </p:nvPr>
        </p:nvSpPr>
        <p:spPr/>
        <p:txBody>
          <a:bodyPr/>
          <a:lstStyle/>
          <a:p>
            <a:r>
              <a:rPr lang="en-US" dirty="0"/>
              <a:t>Because You revealed the Qur'an in it,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وَخَصَصْتَهُ بِلَيْلَةِ القَدْرِ</a:t>
            </a:r>
            <a:endParaRPr lang="en-US" dirty="0"/>
          </a:p>
        </p:txBody>
      </p:sp>
      <p:sp>
        <p:nvSpPr>
          <p:cNvPr id="5" name="Subtitle 4"/>
          <p:cNvSpPr>
            <a:spLocks noGrp="1"/>
          </p:cNvSpPr>
          <p:nvPr>
            <p:ph type="body" sz="quarter" idx="10"/>
          </p:nvPr>
        </p:nvSpPr>
        <p:spPr/>
        <p:txBody>
          <a:bodyPr/>
          <a:lstStyle/>
          <a:p>
            <a:r>
              <a:rPr lang="en-US" dirty="0"/>
              <a:t>And You decided the Grand Night to be in this month exclusively,</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وَجَعَلْتَهَا خَيْراً مِنْ أَلْفِ شَهْرٍ.</a:t>
            </a:r>
            <a:endParaRPr lang="en-US" dirty="0"/>
          </a:p>
        </p:txBody>
      </p:sp>
      <p:sp>
        <p:nvSpPr>
          <p:cNvPr id="5" name="Subtitle 4"/>
          <p:cNvSpPr>
            <a:spLocks noGrp="1"/>
          </p:cNvSpPr>
          <p:nvPr>
            <p:ph type="body" sz="quarter" idx="10"/>
          </p:nvPr>
        </p:nvSpPr>
        <p:spPr/>
        <p:txBody>
          <a:bodyPr/>
          <a:lstStyle/>
          <a:p>
            <a:r>
              <a:rPr lang="en-US" dirty="0"/>
              <a:t>And You made it better than one thousand months.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وَهٰذِهِ أَيَّامُ شَهْرِ رَمَضَانَ قَدِ انْقَضَتْ</a:t>
            </a:r>
            <a:endParaRPr lang="en-US" dirty="0"/>
          </a:p>
        </p:txBody>
      </p:sp>
      <p:sp>
        <p:nvSpPr>
          <p:cNvPr id="5" name="Subtitle 4"/>
          <p:cNvSpPr>
            <a:spLocks noGrp="1"/>
          </p:cNvSpPr>
          <p:nvPr>
            <p:ph type="body" sz="quarter" idx="10"/>
          </p:nvPr>
        </p:nvSpPr>
        <p:spPr/>
        <p:txBody>
          <a:bodyPr/>
          <a:lstStyle/>
          <a:p>
            <a:r>
              <a:rPr lang="en-US" dirty="0"/>
              <a:t>O Allah: the days of the month of Ramadan are elapsing,</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وَلَيَالِيهِ قَدْ تَصَرَّمَتْ</a:t>
            </a:r>
            <a:endParaRPr lang="en-US" dirty="0"/>
          </a:p>
        </p:txBody>
      </p:sp>
      <p:sp>
        <p:nvSpPr>
          <p:cNvPr id="5" name="Subtitle 4"/>
          <p:cNvSpPr>
            <a:spLocks noGrp="1"/>
          </p:cNvSpPr>
          <p:nvPr>
            <p:ph type="body" sz="quarter" idx="10"/>
          </p:nvPr>
        </p:nvSpPr>
        <p:spPr/>
        <p:txBody>
          <a:bodyPr/>
          <a:lstStyle/>
          <a:p>
            <a:r>
              <a:rPr lang="en-US" dirty="0"/>
              <a:t>And its nights are also elapsing,</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وَقَدْ صِرْتُ يَا إِلهِي مِنْهُ إِلٰى مَا أَنْتَ أَعْلَمُ بِهِ مِنِّي</a:t>
            </a:r>
            <a:endParaRPr lang="en-US" dirty="0"/>
          </a:p>
        </p:txBody>
      </p:sp>
      <p:sp>
        <p:nvSpPr>
          <p:cNvPr id="5" name="Subtitle 4"/>
          <p:cNvSpPr>
            <a:spLocks noGrp="1"/>
          </p:cNvSpPr>
          <p:nvPr>
            <p:ph type="body" sz="quarter" idx="10"/>
          </p:nvPr>
        </p:nvSpPr>
        <p:spPr/>
        <p:txBody>
          <a:bodyPr/>
          <a:lstStyle/>
          <a:p>
            <a:r>
              <a:rPr lang="en-US" dirty="0"/>
              <a:t>While I have become in the state that You, O my God, know better than I do,</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وَأَحْصٰى لِعَدَدِهِ مِنَ الخَلْقِ أَجْمَعِينَ</a:t>
            </a:r>
            <a:endParaRPr lang="en-US" dirty="0"/>
          </a:p>
        </p:txBody>
      </p:sp>
      <p:sp>
        <p:nvSpPr>
          <p:cNvPr id="5" name="Subtitle 4"/>
          <p:cNvSpPr>
            <a:spLocks noGrp="1"/>
          </p:cNvSpPr>
          <p:nvPr>
            <p:ph type="body" sz="quarter" idx="10"/>
          </p:nvPr>
        </p:nvSpPr>
        <p:spPr/>
        <p:txBody>
          <a:bodyPr/>
          <a:lstStyle/>
          <a:p>
            <a:r>
              <a:rPr lang="en-US" dirty="0"/>
              <a:t>And You can count it more precisely than all the created beings.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فَأَسْأَلُكَ بِمَا سَأَلَكَ بِهِ مَلائِكَتُكَ المُقَرّبُونَ</a:t>
            </a:r>
            <a:endParaRPr lang="en-US" dirty="0"/>
          </a:p>
        </p:txBody>
      </p:sp>
      <p:sp>
        <p:nvSpPr>
          <p:cNvPr id="5" name="Subtitle 4"/>
          <p:cNvSpPr>
            <a:spLocks noGrp="1"/>
          </p:cNvSpPr>
          <p:nvPr>
            <p:ph type="body" sz="quarter" idx="10"/>
          </p:nvPr>
        </p:nvSpPr>
        <p:spPr/>
        <p:txBody>
          <a:bodyPr/>
          <a:lstStyle/>
          <a:p>
            <a:r>
              <a:rPr lang="en-US" dirty="0"/>
              <a:t>So, I beseech You in the name of that by which Your favorite angels,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وَأَنْبِيَاؤُكَ المُرْسَلُونَ</a:t>
            </a:r>
            <a:endParaRPr lang="en-US" dirty="0"/>
          </a:p>
        </p:txBody>
      </p:sp>
      <p:sp>
        <p:nvSpPr>
          <p:cNvPr id="5" name="Subtitle 4"/>
          <p:cNvSpPr>
            <a:spLocks noGrp="1"/>
          </p:cNvSpPr>
          <p:nvPr>
            <p:ph type="body" sz="quarter" idx="10"/>
          </p:nvPr>
        </p:nvSpPr>
        <p:spPr/>
        <p:txBody>
          <a:bodyPr/>
          <a:lstStyle/>
          <a:p>
            <a:r>
              <a:rPr lang="en-US" dirty="0"/>
              <a:t>And Your missioned Prophets,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بِكَ يَا اللّٰهُ</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Your sake, O Allah,</a:t>
            </a:r>
            <a:endParaRPr lang="en-CA" dirty="0"/>
          </a:p>
        </p:txBody>
      </p:sp>
      <p:sp>
        <p:nvSpPr>
          <p:cNvPr id="4" name="TextBox 3">
            <a:extLst>
              <a:ext uri="{FF2B5EF4-FFF2-40B4-BE49-F238E27FC236}">
                <a16:creationId xmlns:a16="http://schemas.microsoft.com/office/drawing/2014/main" id="{3634C223-AB97-8694-DB08-4E3DA8E2D79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6D0881C7-0A4E-5B09-F38E-EEB435A2D96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121874D0-AA4A-31BF-F00A-531396AE72D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5D289C9B-231C-5417-65FD-A37BB332C45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AF12260C-E627-75FF-17DA-7D4E20EC32A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C90EF863-E29A-9455-A6CE-2F51AFD4167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A53B69F7-59D8-BEA1-DE5B-D3C109C501F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C12A1696-4C5B-383E-F395-B5873AF7824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9ABDEEA5-B45A-1336-9E35-5671899FD88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47F0FB63-6BF0-E439-5F6C-50DC732A412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1"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1"/>
    </p:bldLst>
  </p:timing>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وَعِبَادُكَ الصَّالِحُونَ</a:t>
            </a:r>
            <a:endParaRPr lang="en-US" dirty="0"/>
          </a:p>
        </p:txBody>
      </p:sp>
      <p:sp>
        <p:nvSpPr>
          <p:cNvPr id="5" name="Subtitle 4"/>
          <p:cNvSpPr>
            <a:spLocks noGrp="1"/>
          </p:cNvSpPr>
          <p:nvPr>
            <p:ph type="body" sz="quarter" idx="10"/>
          </p:nvPr>
        </p:nvSpPr>
        <p:spPr/>
        <p:txBody>
          <a:bodyPr/>
          <a:lstStyle/>
          <a:p>
            <a:r>
              <a:rPr lang="en-US" dirty="0"/>
              <a:t>And Your righteous servants have besought You,</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أَنْ تُصَلِّيَ عَلٰى مُحَمَّدٍ وَآلِ مُحَمَّدٍ</a:t>
            </a:r>
            <a:endParaRPr lang="en-US" dirty="0"/>
          </a:p>
        </p:txBody>
      </p:sp>
      <p:sp>
        <p:nvSpPr>
          <p:cNvPr id="5" name="Subtitle 4"/>
          <p:cNvSpPr>
            <a:spLocks noGrp="1"/>
          </p:cNvSpPr>
          <p:nvPr>
            <p:ph type="body" sz="quarter" idx="10"/>
          </p:nvPr>
        </p:nvSpPr>
        <p:spPr/>
        <p:txBody>
          <a:bodyPr/>
          <a:lstStyle/>
          <a:p>
            <a:r>
              <a:rPr lang="en-US" dirty="0"/>
              <a:t>That You may bless Muhammad and the Household of Muhammad,</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وَأَنْ تَفُكَّ رَقَبَتِي مِنَ النَّارِ</a:t>
            </a:r>
            <a:endParaRPr lang="en-US" dirty="0"/>
          </a:p>
        </p:txBody>
      </p:sp>
      <p:sp>
        <p:nvSpPr>
          <p:cNvPr id="5" name="Subtitle 4"/>
          <p:cNvSpPr>
            <a:spLocks noGrp="1"/>
          </p:cNvSpPr>
          <p:nvPr>
            <p:ph type="body" sz="quarter" idx="10"/>
          </p:nvPr>
        </p:nvSpPr>
        <p:spPr/>
        <p:txBody>
          <a:bodyPr/>
          <a:lstStyle/>
          <a:p>
            <a:r>
              <a:rPr lang="en-US" dirty="0"/>
              <a:t>And You may release me from Hellfire,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وَتُدْخِلَنِي الجَنّةَ برَحْمَتِكَ</a:t>
            </a:r>
            <a:endParaRPr lang="en-US" dirty="0"/>
          </a:p>
        </p:txBody>
      </p:sp>
      <p:sp>
        <p:nvSpPr>
          <p:cNvPr id="5" name="Subtitle 4"/>
          <p:cNvSpPr>
            <a:spLocks noGrp="1"/>
          </p:cNvSpPr>
          <p:nvPr>
            <p:ph type="body" sz="quarter" idx="10"/>
          </p:nvPr>
        </p:nvSpPr>
        <p:spPr/>
        <p:txBody>
          <a:bodyPr/>
          <a:lstStyle/>
          <a:p>
            <a:r>
              <a:rPr lang="en-US" dirty="0"/>
              <a:t>And allow me to enter Paradise, by Your mercy,</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وَأَنْ تَتَفَضَّلَ عَلَيَّ بِعَفْوِكَ وَكَرَمِكَ</a:t>
            </a:r>
            <a:endParaRPr lang="en-US" dirty="0"/>
          </a:p>
        </p:txBody>
      </p:sp>
      <p:sp>
        <p:nvSpPr>
          <p:cNvPr id="5" name="Subtitle 4"/>
          <p:cNvSpPr>
            <a:spLocks noGrp="1"/>
          </p:cNvSpPr>
          <p:nvPr>
            <p:ph type="body" sz="quarter" idx="10"/>
          </p:nvPr>
        </p:nvSpPr>
        <p:spPr/>
        <p:txBody>
          <a:bodyPr/>
          <a:lstStyle/>
          <a:p>
            <a:r>
              <a:rPr lang="en-US" dirty="0"/>
              <a:t>And confer upon me with Your pardon and Your generosity,</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وَتَتَقَبَّلَ تَقَرُّبِي</a:t>
            </a:r>
            <a:r>
              <a:rPr lang="en-US" dirty="0"/>
              <a:t> </a:t>
            </a:r>
            <a:r>
              <a:rPr lang="ar-SA" dirty="0"/>
              <a:t>وَتَسْتَجِيبَ دُعَائِي</a:t>
            </a:r>
            <a:endParaRPr lang="en-US" dirty="0"/>
          </a:p>
        </p:txBody>
      </p:sp>
      <p:sp>
        <p:nvSpPr>
          <p:cNvPr id="5" name="Subtitle 4"/>
          <p:cNvSpPr>
            <a:spLocks noGrp="1"/>
          </p:cNvSpPr>
          <p:nvPr>
            <p:ph type="body" sz="quarter" idx="10"/>
          </p:nvPr>
        </p:nvSpPr>
        <p:spPr/>
        <p:txBody>
          <a:bodyPr/>
          <a:lstStyle/>
          <a:p>
            <a:r>
              <a:rPr lang="en-US" dirty="0"/>
              <a:t>And accept my seeking of nearness to You,</a:t>
            </a:r>
          </a:p>
          <a:p>
            <a:r>
              <a:rPr lang="en-US" dirty="0"/>
              <a:t>And respond to my prayer,</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وَتَمُنَّ عَلَيَّ [اِلَيَ‏] بِالأَمْنِ يَوْمَ الْخَوْفِ</a:t>
            </a:r>
            <a:endParaRPr lang="en-US" dirty="0"/>
          </a:p>
        </p:txBody>
      </p:sp>
      <p:sp>
        <p:nvSpPr>
          <p:cNvPr id="5" name="Subtitle 4"/>
          <p:cNvSpPr>
            <a:spLocks noGrp="1"/>
          </p:cNvSpPr>
          <p:nvPr>
            <p:ph type="body" sz="quarter" idx="10"/>
          </p:nvPr>
        </p:nvSpPr>
        <p:spPr/>
        <p:txBody>
          <a:bodyPr/>
          <a:lstStyle/>
          <a:p>
            <a:r>
              <a:rPr lang="en-US" dirty="0"/>
              <a:t>And bestow upon me with security on the Day of Dread</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مِنْ كُلِّ هَوْلٍ أَعْدَدْتَهُ لِيَوْمِ الْقِيَامَةِ.</a:t>
            </a:r>
            <a:endParaRPr lang="en-US" dirty="0"/>
          </a:p>
        </p:txBody>
      </p:sp>
      <p:sp>
        <p:nvSpPr>
          <p:cNvPr id="5" name="Subtitle 4"/>
          <p:cNvSpPr>
            <a:spLocks noGrp="1"/>
          </p:cNvSpPr>
          <p:nvPr>
            <p:ph type="body" sz="quarter" idx="10"/>
          </p:nvPr>
        </p:nvSpPr>
        <p:spPr/>
        <p:txBody>
          <a:bodyPr/>
          <a:lstStyle/>
          <a:p>
            <a:r>
              <a:rPr lang="en-US" dirty="0"/>
              <a:t>Against all the horrors that You have prepared for the Resurrection Day.</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إِلٰهِي وَأَعُوذُ بِوَجْهِكَ الْكَرِيمِ</a:t>
            </a:r>
            <a:endParaRPr lang="en-US" dirty="0"/>
          </a:p>
        </p:txBody>
      </p:sp>
      <p:sp>
        <p:nvSpPr>
          <p:cNvPr id="5" name="Subtitle 4"/>
          <p:cNvSpPr>
            <a:spLocks noGrp="1"/>
          </p:cNvSpPr>
          <p:nvPr>
            <p:ph type="body" sz="quarter" idx="10"/>
          </p:nvPr>
        </p:nvSpPr>
        <p:spPr/>
        <p:txBody>
          <a:bodyPr/>
          <a:lstStyle/>
          <a:p>
            <a:r>
              <a:rPr lang="en-US" dirty="0"/>
              <a:t>O my God: I seek the protection of Your Noble Face,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وَبِجَلالِكَ الْعَظِيمِ</a:t>
            </a:r>
            <a:endParaRPr lang="en-US" dirty="0"/>
          </a:p>
        </p:txBody>
      </p:sp>
      <p:sp>
        <p:nvSpPr>
          <p:cNvPr id="5" name="Subtitle 4"/>
          <p:cNvSpPr>
            <a:spLocks noGrp="1"/>
          </p:cNvSpPr>
          <p:nvPr>
            <p:ph type="body" sz="quarter" idx="10"/>
          </p:nvPr>
        </p:nvSpPr>
        <p:spPr/>
        <p:txBody>
          <a:bodyPr/>
          <a:lstStyle/>
          <a:p>
            <a:r>
              <a:rPr lang="en-US" dirty="0"/>
              <a:t>And Your Great Majesty,</a:t>
            </a:r>
          </a:p>
          <a:p>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بِمُحَمَّدٍ</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Muhammad,</a:t>
            </a:r>
            <a:endParaRPr lang="en-CA" dirty="0"/>
          </a:p>
        </p:txBody>
      </p:sp>
      <p:sp>
        <p:nvSpPr>
          <p:cNvPr id="4" name="TextBox 3">
            <a:extLst>
              <a:ext uri="{FF2B5EF4-FFF2-40B4-BE49-F238E27FC236}">
                <a16:creationId xmlns:a16="http://schemas.microsoft.com/office/drawing/2014/main" id="{BBB903FC-ED33-C89E-DA5D-5E44CA86361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1372A465-2FF4-656D-C4F0-1A7E5D21885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148CC85B-30E3-7805-1921-C18DDDA847B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95665AA5-60BD-CE13-B30A-C380859E708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B4EE21D1-07C9-1B5B-7055-BDC5FFDAB03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EB96919F-1C6F-67AD-3ABD-1BB01E81DD0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927BB1A3-03B4-4E74-D299-51A08BB04BE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CC75378C-E1A0-02D4-A502-AA0477334E3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64058AA9-A3FD-8F24-B65B-81B5DF8F39E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E9EE49AF-1638-AC09-5410-D8DE69B68C6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1936135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أَنْ تَنْقَضِيَ أَيَّامُ شَهْرِ رَمَضَانَ وَلَيَالِيهِ</a:t>
            </a:r>
            <a:endParaRPr lang="en-US" dirty="0"/>
          </a:p>
        </p:txBody>
      </p:sp>
      <p:sp>
        <p:nvSpPr>
          <p:cNvPr id="5" name="Subtitle 4"/>
          <p:cNvSpPr>
            <a:spLocks noGrp="1"/>
          </p:cNvSpPr>
          <p:nvPr>
            <p:ph type="body" sz="quarter" idx="10"/>
          </p:nvPr>
        </p:nvSpPr>
        <p:spPr/>
        <p:txBody>
          <a:bodyPr/>
          <a:lstStyle/>
          <a:p>
            <a:r>
              <a:rPr lang="en-US" dirty="0"/>
              <a:t>Against that the days and nights of the month of Ramadan elapse,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وَلَكَ قِبَلِي تَبِعَةٌ أَوْ ذَنْبٌ تُؤَاخِذُنِي بِهِ</a:t>
            </a:r>
            <a:endParaRPr lang="en-US" dirty="0"/>
          </a:p>
        </p:txBody>
      </p:sp>
      <p:sp>
        <p:nvSpPr>
          <p:cNvPr id="5" name="Subtitle 4"/>
          <p:cNvSpPr>
            <a:spLocks noGrp="1"/>
          </p:cNvSpPr>
          <p:nvPr>
            <p:ph type="body" sz="quarter" idx="10"/>
          </p:nvPr>
        </p:nvSpPr>
        <p:spPr/>
        <p:txBody>
          <a:bodyPr/>
          <a:lstStyle/>
          <a:p>
            <a:r>
              <a:rPr lang="en-US" dirty="0"/>
              <a:t>While there is still a sin or an offense for which You may punish me,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أَوْ خَطِيئَةٌ تُرِيدُ أَنْ تَقْتَصَّهَا مِنِّي لَمْ تَغْفِرْهَا لِي</a:t>
            </a:r>
            <a:endParaRPr lang="en-US" dirty="0"/>
          </a:p>
        </p:txBody>
      </p:sp>
      <p:sp>
        <p:nvSpPr>
          <p:cNvPr id="5" name="Subtitle 4"/>
          <p:cNvSpPr>
            <a:spLocks noGrp="1"/>
          </p:cNvSpPr>
          <p:nvPr>
            <p:ph type="body" sz="quarter" idx="10"/>
          </p:nvPr>
        </p:nvSpPr>
        <p:spPr/>
        <p:txBody>
          <a:bodyPr/>
          <a:lstStyle/>
          <a:p>
            <a:r>
              <a:rPr lang="en-US" dirty="0"/>
              <a:t>Or a wrongdoing for which You want to chastise me; and You have not yet forgiven them for me,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سَيِّدِي </a:t>
            </a:r>
            <a:r>
              <a:rPr lang="ar-SA" dirty="0" err="1"/>
              <a:t>سَيِّدِي</a:t>
            </a:r>
            <a:r>
              <a:rPr lang="ar-SA" dirty="0"/>
              <a:t> </a:t>
            </a:r>
            <a:r>
              <a:rPr lang="ar-SA" dirty="0" err="1"/>
              <a:t>سَيِّدِي</a:t>
            </a:r>
            <a:endParaRPr lang="en-US" dirty="0"/>
          </a:p>
        </p:txBody>
      </p:sp>
      <p:sp>
        <p:nvSpPr>
          <p:cNvPr id="5" name="Subtitle 4"/>
          <p:cNvSpPr>
            <a:spLocks noGrp="1"/>
          </p:cNvSpPr>
          <p:nvPr>
            <p:ph type="body" sz="quarter" idx="10"/>
          </p:nvPr>
        </p:nvSpPr>
        <p:spPr/>
        <p:txBody>
          <a:bodyPr/>
          <a:lstStyle/>
          <a:p>
            <a:r>
              <a:rPr lang="pl-PL" dirty="0"/>
              <a:t>O my Master; O my Master; O my Master;</a:t>
            </a:r>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أَسْأَلُكَ يَا لا إِلٰهَ إِلاَّ أَنْتَ</a:t>
            </a:r>
            <a:endParaRPr lang="en-US" dirty="0"/>
          </a:p>
        </p:txBody>
      </p:sp>
      <p:sp>
        <p:nvSpPr>
          <p:cNvPr id="5" name="Subtitle 4"/>
          <p:cNvSpPr>
            <a:spLocks noGrp="1"/>
          </p:cNvSpPr>
          <p:nvPr>
            <p:ph type="body" sz="quarter" idx="10"/>
          </p:nvPr>
        </p:nvSpPr>
        <p:spPr/>
        <p:txBody>
          <a:bodyPr/>
          <a:lstStyle/>
          <a:p>
            <a:r>
              <a:rPr lang="en-US" dirty="0"/>
              <a:t>I beseech You, O He save Whom there is no god,</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إِذْ لا إِلٰهَ إِلاَّ أَنْتَ</a:t>
            </a:r>
            <a:endParaRPr lang="en-US" dirty="0"/>
          </a:p>
        </p:txBody>
      </p:sp>
      <p:sp>
        <p:nvSpPr>
          <p:cNvPr id="5" name="Subtitle 4"/>
          <p:cNvSpPr>
            <a:spLocks noGrp="1"/>
          </p:cNvSpPr>
          <p:nvPr>
            <p:ph type="body" sz="quarter" idx="10"/>
          </p:nvPr>
        </p:nvSpPr>
        <p:spPr/>
        <p:txBody>
          <a:bodyPr/>
          <a:lstStyle/>
          <a:p>
            <a:r>
              <a:rPr lang="en-US" dirty="0"/>
              <a:t>Indeed, there is no god save You,</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إِنْ كُنْتَ رَضِيتَ عَنِّي فِي هٰذَا الشَّهْرِ</a:t>
            </a:r>
            <a:endParaRPr lang="en-US" dirty="0"/>
          </a:p>
        </p:txBody>
      </p:sp>
      <p:sp>
        <p:nvSpPr>
          <p:cNvPr id="5" name="Subtitle 4"/>
          <p:cNvSpPr>
            <a:spLocks noGrp="1"/>
          </p:cNvSpPr>
          <p:nvPr>
            <p:ph type="body" sz="quarter" idx="10"/>
          </p:nvPr>
        </p:nvSpPr>
        <p:spPr/>
        <p:txBody>
          <a:bodyPr/>
          <a:lstStyle/>
          <a:p>
            <a:r>
              <a:rPr lang="en-US" dirty="0"/>
              <a:t>If You have been pleased with me in this month,</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فَازْدَدْ عَنِّي رِضًا</a:t>
            </a:r>
            <a:endParaRPr lang="en-US" dirty="0"/>
          </a:p>
        </p:txBody>
      </p:sp>
      <p:sp>
        <p:nvSpPr>
          <p:cNvPr id="5" name="Subtitle 4"/>
          <p:cNvSpPr>
            <a:spLocks noGrp="1"/>
          </p:cNvSpPr>
          <p:nvPr>
            <p:ph type="body" sz="quarter" idx="10"/>
          </p:nvPr>
        </p:nvSpPr>
        <p:spPr/>
        <p:txBody>
          <a:bodyPr/>
          <a:lstStyle/>
          <a:p>
            <a:r>
              <a:rPr lang="en-US" dirty="0"/>
              <a:t>Then (please) increase Your satisfaction with me;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وَإِنْ لَمْ تَكُنْ رَضِيتَ عَنِّي</a:t>
            </a:r>
            <a:endParaRPr lang="en-US" dirty="0"/>
          </a:p>
        </p:txBody>
      </p:sp>
      <p:sp>
        <p:nvSpPr>
          <p:cNvPr id="5" name="Subtitle 4"/>
          <p:cNvSpPr>
            <a:spLocks noGrp="1"/>
          </p:cNvSpPr>
          <p:nvPr>
            <p:ph type="body" sz="quarter" idx="10"/>
          </p:nvPr>
        </p:nvSpPr>
        <p:spPr/>
        <p:txBody>
          <a:bodyPr/>
          <a:lstStyle/>
          <a:p>
            <a:r>
              <a:rPr lang="en-US" dirty="0"/>
              <a:t>And if You have not been pleased with me,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فَمِنَ الْآنَ فَارْضَ عَنِّي</a:t>
            </a:r>
            <a:endParaRPr lang="en-US" dirty="0"/>
          </a:p>
        </p:txBody>
      </p:sp>
      <p:sp>
        <p:nvSpPr>
          <p:cNvPr id="5" name="Subtitle 4"/>
          <p:cNvSpPr>
            <a:spLocks noGrp="1"/>
          </p:cNvSpPr>
          <p:nvPr>
            <p:ph type="body" sz="quarter" idx="10"/>
          </p:nvPr>
        </p:nvSpPr>
        <p:spPr/>
        <p:txBody>
          <a:bodyPr/>
          <a:lstStyle/>
          <a:p>
            <a:r>
              <a:rPr lang="en-US" dirty="0"/>
              <a:t>Then (please) be satisfied with me from this moment,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بِعَلِيٍّ</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`Ali</a:t>
            </a:r>
            <a:endParaRPr lang="en-CA" dirty="0"/>
          </a:p>
        </p:txBody>
      </p:sp>
      <p:sp>
        <p:nvSpPr>
          <p:cNvPr id="4" name="TextBox 3">
            <a:extLst>
              <a:ext uri="{FF2B5EF4-FFF2-40B4-BE49-F238E27FC236}">
                <a16:creationId xmlns:a16="http://schemas.microsoft.com/office/drawing/2014/main" id="{D9F19885-B0E9-734B-02A0-F32DE19A513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8865A32A-8FC3-BBC5-E937-A1E27E8A344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36C1114F-8114-B3B7-DDED-0E1C0ABDFFA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EDD292E5-DFAA-BE3E-0027-9DCF0607D1B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A154C99A-25AF-BC76-83AD-E220234F17C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BCB254A5-9348-4118-923C-B5D30F2BCF3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3019E95B-8404-E90B-5476-D7B7F49CE48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5F82359D-5B32-3E75-DECC-E7E31E66740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8B1CD1B4-7F2A-7AFF-FDA1-1E33E4A4E0D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F7630787-8FA3-70DF-25ED-CA1E94F9641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28404516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أَرْحَمَ الرَّاحِمِينَ</a:t>
            </a:r>
            <a:endParaRPr lang="en-US" dirty="0"/>
          </a:p>
        </p:txBody>
      </p:sp>
      <p:sp>
        <p:nvSpPr>
          <p:cNvPr id="5" name="Subtitle 4"/>
          <p:cNvSpPr>
            <a:spLocks noGrp="1"/>
          </p:cNvSpPr>
          <p:nvPr>
            <p:ph type="body" sz="quarter" idx="10"/>
          </p:nvPr>
        </p:nvSpPr>
        <p:spPr/>
        <p:txBody>
          <a:bodyPr/>
          <a:lstStyle/>
          <a:p>
            <a:r>
              <a:rPr lang="en-US" dirty="0"/>
              <a:t>O the most Merciful of all those who show mercy.</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اللّٰهُ يَا أَحَدُ يَا صَمَدُ</a:t>
            </a:r>
            <a:endParaRPr lang="en-US" dirty="0"/>
          </a:p>
        </p:txBody>
      </p:sp>
      <p:sp>
        <p:nvSpPr>
          <p:cNvPr id="5" name="Subtitle 4"/>
          <p:cNvSpPr>
            <a:spLocks noGrp="1"/>
          </p:cNvSpPr>
          <p:nvPr>
            <p:ph type="body" sz="quarter" idx="10"/>
          </p:nvPr>
        </p:nvSpPr>
        <p:spPr/>
        <p:txBody>
          <a:bodyPr/>
          <a:lstStyle/>
          <a:p>
            <a:r>
              <a:rPr lang="en-US" dirty="0"/>
              <a:t>O Allah; O the One and Only; O the Besought of all;</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لَمْ يَلِدْ وَلَمْ يُولَدْ</a:t>
            </a:r>
            <a:endParaRPr lang="en-US" dirty="0"/>
          </a:p>
        </p:txBody>
      </p:sp>
      <p:sp>
        <p:nvSpPr>
          <p:cNvPr id="5" name="Subtitle 4"/>
          <p:cNvSpPr>
            <a:spLocks noGrp="1"/>
          </p:cNvSpPr>
          <p:nvPr>
            <p:ph type="body" sz="quarter" idx="10"/>
          </p:nvPr>
        </p:nvSpPr>
        <p:spPr/>
        <p:txBody>
          <a:bodyPr/>
          <a:lstStyle/>
          <a:p>
            <a:r>
              <a:rPr lang="en-US" dirty="0"/>
              <a:t>O He Who  begets not, nor is He begotten,</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وَلَمْ يَكُنْ لَهُ كُفُواً أَحَدٌ.</a:t>
            </a:r>
            <a:endParaRPr lang="en-US" dirty="0"/>
          </a:p>
        </p:txBody>
      </p:sp>
      <p:sp>
        <p:nvSpPr>
          <p:cNvPr id="5" name="Subtitle 4"/>
          <p:cNvSpPr>
            <a:spLocks noGrp="1"/>
          </p:cNvSpPr>
          <p:nvPr>
            <p:ph type="body" sz="quarter" idx="10"/>
          </p:nvPr>
        </p:nvSpPr>
        <p:spPr/>
        <p:txBody>
          <a:bodyPr/>
          <a:lstStyle/>
          <a:p>
            <a:r>
              <a:rPr lang="en-US" dirty="0"/>
              <a:t> And none is like Him</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مُلَيّنَ الحَدِيدِ لِدَاوُدَ عَلَيْهِ السَّلامُ</a:t>
            </a:r>
            <a:endParaRPr lang="en-US" dirty="0"/>
          </a:p>
        </p:txBody>
      </p:sp>
      <p:sp>
        <p:nvSpPr>
          <p:cNvPr id="5" name="Subtitle 4"/>
          <p:cNvSpPr>
            <a:spLocks noGrp="1"/>
          </p:cNvSpPr>
          <p:nvPr>
            <p:ph type="body" sz="quarter" idx="10"/>
          </p:nvPr>
        </p:nvSpPr>
        <p:spPr/>
        <p:txBody>
          <a:bodyPr/>
          <a:lstStyle/>
          <a:p>
            <a:r>
              <a:rPr lang="en-US" dirty="0"/>
              <a:t>O He Who made the iron pliant for (Prophet) David, peace be upon him;</a:t>
            </a:r>
          </a:p>
          <a:p>
            <a:endParaRPr lang="en-US" dirty="0"/>
          </a:p>
        </p:txBody>
      </p:sp>
      <p:sp>
        <p:nvSpPr>
          <p:cNvPr id="43015" name="Rectangle 1"/>
          <p:cNvSpPr>
            <a:spLocks noChangeArrowheads="1"/>
          </p:cNvSpPr>
          <p:nvPr/>
        </p:nvSpPr>
        <p:spPr bwMode="auto">
          <a:xfrm>
            <a:off x="2438400" y="376238"/>
            <a:ext cx="7467600" cy="461962"/>
          </a:xfrm>
          <a:prstGeom prst="rect">
            <a:avLst/>
          </a:prstGeom>
          <a:gradFill rotWithShape="1">
            <a:gsLst>
              <a:gs pos="0">
                <a:srgbClr val="003399"/>
              </a:gs>
              <a:gs pos="100000">
                <a:srgbClr val="001847"/>
              </a:gs>
            </a:gsLst>
            <a:lin ang="5400000" scaled="1"/>
          </a:gra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tIns="91440" bIns="91440" anchor="ctr">
            <a:spAutoFit/>
          </a:bodyPr>
          <a:lstStyle/>
          <a:p>
            <a:pPr algn="ctr"/>
            <a:r>
              <a:rPr lang="en-US" b="1" dirty="0">
                <a:solidFill>
                  <a:srgbClr val="FFFF00"/>
                </a:solidFill>
                <a:latin typeface="Trebuchet MS" pitchFamily="34" charset="0"/>
                <a:cs typeface="Calibri" panose="020F0502020204030204" pitchFamily="34" charset="0"/>
              </a:rPr>
              <a:t>You may repeat the following invocation as many times as possible: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كَاشِفَ الضُّرِّ وَالكُرَبِ الْعِظَامِ</a:t>
            </a:r>
            <a:br>
              <a:rPr lang="ar-SA" dirty="0"/>
            </a:br>
            <a:r>
              <a:rPr lang="ar-SA" dirty="0"/>
              <a:t>عَنْ أَيُّوبَ عَلَيْهِ السَّلامُ</a:t>
            </a:r>
            <a:endParaRPr lang="en-US" dirty="0"/>
          </a:p>
        </p:txBody>
      </p:sp>
      <p:sp>
        <p:nvSpPr>
          <p:cNvPr id="5" name="Subtitle 4"/>
          <p:cNvSpPr>
            <a:spLocks noGrp="1"/>
          </p:cNvSpPr>
          <p:nvPr>
            <p:ph type="body" sz="quarter" idx="10"/>
          </p:nvPr>
        </p:nvSpPr>
        <p:spPr/>
        <p:txBody>
          <a:bodyPr/>
          <a:lstStyle/>
          <a:p>
            <a:r>
              <a:rPr lang="en-US" dirty="0"/>
              <a:t>O He Who took off the harm and calamity that afflict (Prophet) Job, peace be upon him;</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أَيْ مُفَرّجَ هَمِّ يَعْقُوبَ عَلَيْهِ السَّلامُ</a:t>
            </a:r>
            <a:endParaRPr lang="en-US" dirty="0"/>
          </a:p>
        </p:txBody>
      </p:sp>
      <p:sp>
        <p:nvSpPr>
          <p:cNvPr id="5" name="Subtitle 4"/>
          <p:cNvSpPr>
            <a:spLocks noGrp="1"/>
          </p:cNvSpPr>
          <p:nvPr>
            <p:ph type="body" sz="quarter" idx="10"/>
          </p:nvPr>
        </p:nvSpPr>
        <p:spPr/>
        <p:txBody>
          <a:bodyPr/>
          <a:lstStyle/>
          <a:p>
            <a:r>
              <a:rPr lang="en-US" dirty="0"/>
              <a:t>O He Who relieved the sorrow of (Prophet) Jacob, peace be upon him;</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أَيْ مُنَفِّسَ غَمِّ يُوسُفَ عَلَيْهِ السَّلامُ</a:t>
            </a:r>
            <a:endParaRPr lang="en-US" dirty="0"/>
          </a:p>
        </p:txBody>
      </p:sp>
      <p:sp>
        <p:nvSpPr>
          <p:cNvPr id="5" name="Subtitle 4"/>
          <p:cNvSpPr>
            <a:spLocks noGrp="1"/>
          </p:cNvSpPr>
          <p:nvPr>
            <p:ph type="body" sz="quarter" idx="10"/>
          </p:nvPr>
        </p:nvSpPr>
        <p:spPr/>
        <p:txBody>
          <a:bodyPr/>
          <a:lstStyle/>
          <a:p>
            <a:r>
              <a:rPr lang="en-US" dirty="0"/>
              <a:t>O He Who removed the grief of (Prophet) Joseph, peace be upon him:</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صَلِّ عَلٰى مُحَمَّدٍ وَآلِ مُحَمَّدٍ</a:t>
            </a:r>
            <a:endParaRPr lang="en-US" dirty="0"/>
          </a:p>
        </p:txBody>
      </p:sp>
      <p:sp>
        <p:nvSpPr>
          <p:cNvPr id="5" name="Subtitle 4"/>
          <p:cNvSpPr>
            <a:spLocks noGrp="1"/>
          </p:cNvSpPr>
          <p:nvPr>
            <p:ph type="body" sz="quarter" idx="10"/>
          </p:nvPr>
        </p:nvSpPr>
        <p:spPr/>
        <p:txBody>
          <a:bodyPr/>
          <a:lstStyle/>
          <a:p>
            <a:r>
              <a:rPr lang="en-US" dirty="0"/>
              <a:t>(Please do) send blessings upon Muhammad and the Household of Muhammad,</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كَمَا أَنْتَ أَهْلُهُ أَنْ تُصَلِّيَ عَلَيْهِمْ أَجْمَعِينَ</a:t>
            </a:r>
            <a:endParaRPr lang="en-US" dirty="0"/>
          </a:p>
        </p:txBody>
      </p:sp>
      <p:sp>
        <p:nvSpPr>
          <p:cNvPr id="5" name="Subtitle 4"/>
          <p:cNvSpPr>
            <a:spLocks noGrp="1"/>
          </p:cNvSpPr>
          <p:nvPr>
            <p:ph type="body" sz="quarter" idx="10"/>
          </p:nvPr>
        </p:nvSpPr>
        <p:spPr/>
        <p:txBody>
          <a:bodyPr/>
          <a:lstStyle/>
          <a:p>
            <a:r>
              <a:rPr lang="en-US" dirty="0"/>
              <a:t>As exactly as You are worthy of blessing them all,</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بِفَاطِمَةَ</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Fatimah,</a:t>
            </a:r>
            <a:endParaRPr lang="en-CA" dirty="0"/>
          </a:p>
        </p:txBody>
      </p:sp>
      <p:sp>
        <p:nvSpPr>
          <p:cNvPr id="4" name="TextBox 3">
            <a:extLst>
              <a:ext uri="{FF2B5EF4-FFF2-40B4-BE49-F238E27FC236}">
                <a16:creationId xmlns:a16="http://schemas.microsoft.com/office/drawing/2014/main" id="{0D880BC4-488F-AF13-AFF5-56C3E302FC6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21F432F1-801B-7A19-A879-6CD1B1FBBA8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47E3A41C-8D47-CC8A-54D5-A85D2DD9F24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59E87BC5-376E-FB7E-B6A2-7AB4DCA9EB9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14EEB75A-EB2C-37DF-92A8-0F5C1E220EB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5C204B6F-5E99-AD6C-6F13-A3C9C0D1009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F49A9007-1204-128F-6319-8EF93980989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B50B7854-B56F-7691-1414-AD10B176C8F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C267B62A-193C-2CF5-E1AD-0601042F066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1D393997-31B9-2160-1A2C-0B779B3BF63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29573229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وَافْعَلْ بِي مَا أَنْتَ أَهْلُهُ</a:t>
            </a:r>
            <a:endParaRPr lang="en-US" dirty="0"/>
          </a:p>
        </p:txBody>
      </p:sp>
      <p:sp>
        <p:nvSpPr>
          <p:cNvPr id="5" name="Subtitle 4"/>
          <p:cNvSpPr>
            <a:spLocks noGrp="1"/>
          </p:cNvSpPr>
          <p:nvPr>
            <p:ph type="body" sz="quarter" idx="10"/>
          </p:nvPr>
        </p:nvSpPr>
        <p:spPr/>
        <p:txBody>
          <a:bodyPr/>
          <a:lstStyle/>
          <a:p>
            <a:r>
              <a:rPr lang="en-US" dirty="0"/>
              <a:t>And (please) do to me that which befits You,</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وَلا تَفْعَلْ بِي مَا أَنَا أَهْلُهُ.</a:t>
            </a:r>
            <a:endParaRPr lang="en-US" dirty="0"/>
          </a:p>
        </p:txBody>
      </p:sp>
      <p:sp>
        <p:nvSpPr>
          <p:cNvPr id="5" name="Subtitle 4"/>
          <p:cNvSpPr>
            <a:spLocks noGrp="1"/>
          </p:cNvSpPr>
          <p:nvPr>
            <p:ph type="body" sz="quarter" idx="10"/>
          </p:nvPr>
        </p:nvSpPr>
        <p:spPr/>
        <p:txBody>
          <a:bodyPr/>
          <a:lstStyle/>
          <a:p>
            <a:r>
              <a:rPr lang="en-US" dirty="0"/>
              <a:t>And do not do to me that which I deserve.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20824992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087425" y="2492896"/>
            <a:ext cx="4480714"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يَا مُولِجَ اللّيْلِ فِي النّهَارِ</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
        <p:nvSpPr>
          <p:cNvPr id="14" name="TextBox 13">
            <a:extLst>
              <a:ext uri="{FF2B5EF4-FFF2-40B4-BE49-F238E27FC236}">
                <a16:creationId xmlns:a16="http://schemas.microsoft.com/office/drawing/2014/main" id="{8DD400BD-45FA-B6E9-BCF2-20E0F21AEC83}"/>
              </a:ext>
            </a:extLst>
          </p:cNvPr>
          <p:cNvSpPr txBox="1"/>
          <p:nvPr/>
        </p:nvSpPr>
        <p:spPr>
          <a:xfrm>
            <a:off x="1373001" y="1619074"/>
            <a:ext cx="6096000" cy="369332"/>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srgbClr val="000066"/>
                </a:solidFill>
                <a:effectLst/>
                <a:uLnTx/>
                <a:uFillTx/>
                <a:latin typeface="Trebuchet MS" pitchFamily="34" charset="0"/>
                <a:ea typeface="+mn-ea"/>
                <a:cs typeface="Calibri" panose="020F0502020204030204" pitchFamily="34" charset="0"/>
              </a:rPr>
              <a:t>Du’a</a:t>
            </a:r>
            <a:r>
              <a:rPr kumimoji="0" lang="en-US" sz="1800" b="1" i="0" u="none" strike="noStrike" kern="1200" cap="none" spc="0" normalizeH="0" baseline="0" noProof="0" dirty="0">
                <a:ln>
                  <a:noFill/>
                </a:ln>
                <a:solidFill>
                  <a:srgbClr val="000066"/>
                </a:solidFill>
                <a:effectLst/>
                <a:uLnTx/>
                <a:uFillTx/>
                <a:latin typeface="Trebuchet MS" pitchFamily="34" charset="0"/>
                <a:ea typeface="+mn-ea"/>
                <a:cs typeface="Calibri" panose="020F0502020204030204" pitchFamily="34" charset="0"/>
              </a:rPr>
              <a:t> for the 21st night of Ramadan</a:t>
            </a:r>
          </a:p>
        </p:txBody>
      </p:sp>
    </p:spTree>
    <p:extLst>
      <p:ext uri="{BB962C8B-B14F-4D97-AF65-F5344CB8AC3E}">
        <p14:creationId xmlns:p14="http://schemas.microsoft.com/office/powerpoint/2010/main" val="31549200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1030554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2822198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مُولِجَ اللَّيْلِ فِي النَّهَارِ</a:t>
            </a:r>
            <a:endParaRPr lang="en-US" dirty="0"/>
          </a:p>
        </p:txBody>
      </p:sp>
      <p:sp>
        <p:nvSpPr>
          <p:cNvPr id="5" name="Subtitle 4"/>
          <p:cNvSpPr>
            <a:spLocks noGrp="1"/>
          </p:cNvSpPr>
          <p:nvPr>
            <p:ph type="body" sz="quarter" idx="10"/>
          </p:nvPr>
        </p:nvSpPr>
        <p:spPr/>
        <p:txBody>
          <a:bodyPr/>
          <a:lstStyle/>
          <a:p>
            <a:r>
              <a:rPr lang="en-US" dirty="0"/>
              <a:t>O He Who causes the night to enter into the day</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وَمُولِجَ النَّهَارِ فِي اللَّيْلِ</a:t>
            </a:r>
            <a:endParaRPr lang="en-US" dirty="0"/>
          </a:p>
        </p:txBody>
      </p:sp>
      <p:sp>
        <p:nvSpPr>
          <p:cNvPr id="5" name="Subtitle 4"/>
          <p:cNvSpPr>
            <a:spLocks noGrp="1"/>
          </p:cNvSpPr>
          <p:nvPr>
            <p:ph type="body" sz="quarter" idx="10"/>
          </p:nvPr>
        </p:nvSpPr>
        <p:spPr/>
        <p:txBody>
          <a:bodyPr/>
          <a:lstStyle/>
          <a:p>
            <a:r>
              <a:rPr lang="en-US" dirty="0"/>
              <a:t>And causes the day to enter into the night,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وَمُخْرِجَ الحَيِّ مِنَ المَيِّتِ</a:t>
            </a:r>
            <a:endParaRPr lang="en-US" dirty="0"/>
          </a:p>
        </p:txBody>
      </p:sp>
      <p:sp>
        <p:nvSpPr>
          <p:cNvPr id="5" name="Subtitle 4"/>
          <p:cNvSpPr>
            <a:spLocks noGrp="1"/>
          </p:cNvSpPr>
          <p:nvPr>
            <p:ph type="body" sz="quarter" idx="10"/>
          </p:nvPr>
        </p:nvSpPr>
        <p:spPr/>
        <p:txBody>
          <a:bodyPr/>
          <a:lstStyle/>
          <a:p>
            <a:r>
              <a:rPr lang="en-US" dirty="0"/>
              <a:t>And brings forth the living from the dead</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وَمُخْرِجَ الْمَيِّتِ مِنَ الْحَيِّ</a:t>
            </a:r>
            <a:endParaRPr lang="en-US" dirty="0"/>
          </a:p>
        </p:txBody>
      </p:sp>
      <p:sp>
        <p:nvSpPr>
          <p:cNvPr id="5" name="Subtitle 4"/>
          <p:cNvSpPr>
            <a:spLocks noGrp="1"/>
          </p:cNvSpPr>
          <p:nvPr>
            <p:ph type="body" sz="quarter" idx="10"/>
          </p:nvPr>
        </p:nvSpPr>
        <p:spPr/>
        <p:txBody>
          <a:bodyPr/>
          <a:lstStyle/>
          <a:p>
            <a:r>
              <a:rPr lang="en-US" dirty="0"/>
              <a:t>And brings forth the dead from the living,</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DB03A-4D00-4574-A1C4-5155769A218C}"/>
              </a:ext>
            </a:extLst>
          </p:cNvPr>
          <p:cNvSpPr>
            <a:spLocks noGrp="1"/>
          </p:cNvSpPr>
          <p:nvPr>
            <p:ph type="title"/>
          </p:nvPr>
        </p:nvSpPr>
        <p:spPr>
          <a:xfrm>
            <a:off x="609600" y="242909"/>
            <a:ext cx="10972800" cy="683144"/>
          </a:xfrm>
        </p:spPr>
        <p:txBody>
          <a:bodyPr/>
          <a:lstStyle/>
          <a:p>
            <a:r>
              <a:rPr lang="en-US" sz="3600" b="1" dirty="0"/>
              <a:t>21</a:t>
            </a:r>
            <a:r>
              <a:rPr lang="en-US" sz="3600" b="1" baseline="30000" dirty="0"/>
              <a:t>st</a:t>
            </a:r>
            <a:r>
              <a:rPr lang="en-US" sz="3600" b="1" dirty="0"/>
              <a:t> Night of Ramadhan Kareem</a:t>
            </a:r>
          </a:p>
        </p:txBody>
      </p:sp>
      <p:sp>
        <p:nvSpPr>
          <p:cNvPr id="18" name="Rectangle 17">
            <a:hlinkClick r:id="rId2" action="ppaction://hlinksldjump"/>
            <a:extLst>
              <a:ext uri="{FF2B5EF4-FFF2-40B4-BE49-F238E27FC236}">
                <a16:creationId xmlns:a16="http://schemas.microsoft.com/office/drawing/2014/main" id="{97A8D237-18AC-43DF-8562-5FE2024079CF}"/>
              </a:ext>
            </a:extLst>
          </p:cNvPr>
          <p:cNvSpPr/>
          <p:nvPr/>
        </p:nvSpPr>
        <p:spPr>
          <a:xfrm>
            <a:off x="6781800" y="2774213"/>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1600" dirty="0">
                <a:solidFill>
                  <a:schemeClr val="bg1"/>
                </a:solidFill>
                <a:latin typeface="Calibri" panose="020F0502020204030204" pitchFamily="34" charset="0"/>
                <a:cs typeface="Calibri" panose="020F0502020204030204" pitchFamily="34" charset="0"/>
              </a:rPr>
              <a:t>يَا مُولِجَ اللّيْلِ فِي النّهَارِ</a:t>
            </a:r>
          </a:p>
        </p:txBody>
      </p:sp>
      <p:sp>
        <p:nvSpPr>
          <p:cNvPr id="20" name="Rectangle 19">
            <a:hlinkClick r:id="rId3" action="ppaction://hlinksldjump"/>
            <a:extLst>
              <a:ext uri="{FF2B5EF4-FFF2-40B4-BE49-F238E27FC236}">
                <a16:creationId xmlns:a16="http://schemas.microsoft.com/office/drawing/2014/main" id="{969ED3E9-F409-4EB6-8FE1-DE2B6BC1A0A2}"/>
              </a:ext>
            </a:extLst>
          </p:cNvPr>
          <p:cNvSpPr/>
          <p:nvPr/>
        </p:nvSpPr>
        <p:spPr>
          <a:xfrm>
            <a:off x="6781800" y="1523101"/>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1600" dirty="0">
                <a:solidFill>
                  <a:schemeClr val="bg1"/>
                </a:solidFill>
                <a:latin typeface="Calibri" panose="020F0502020204030204" pitchFamily="34" charset="0"/>
                <a:cs typeface="Calibri" panose="020F0502020204030204" pitchFamily="34" charset="0"/>
              </a:rPr>
              <a:t>اللّهُمّ إِنّكَ قُلْتَ فِي كِتَابِكَ المُنْزَلِ</a:t>
            </a:r>
          </a:p>
        </p:txBody>
      </p:sp>
      <p:sp>
        <p:nvSpPr>
          <p:cNvPr id="21" name="TextBox 20">
            <a:extLst>
              <a:ext uri="{FF2B5EF4-FFF2-40B4-BE49-F238E27FC236}">
                <a16:creationId xmlns:a16="http://schemas.microsoft.com/office/drawing/2014/main" id="{D25E6988-3C8B-497B-8076-1F3820E528C4}"/>
              </a:ext>
            </a:extLst>
          </p:cNvPr>
          <p:cNvSpPr txBox="1"/>
          <p:nvPr/>
        </p:nvSpPr>
        <p:spPr>
          <a:xfrm flipH="1">
            <a:off x="7010400" y="1115253"/>
            <a:ext cx="3962400" cy="369332"/>
          </a:xfrm>
          <a:prstGeom prst="rect">
            <a:avLst/>
          </a:prstGeom>
          <a:noFill/>
        </p:spPr>
        <p:txBody>
          <a:bodyPr wrap="square" rtlCol="0">
            <a:spAutoFit/>
          </a:bodyPr>
          <a:lstStyle/>
          <a:p>
            <a:pPr algn="ctr"/>
            <a:r>
              <a:rPr lang="en-CA" b="1" dirty="0">
                <a:solidFill>
                  <a:srgbClr val="000066"/>
                </a:solidFill>
                <a:latin typeface="Calibri" panose="020F0502020204030204" pitchFamily="34" charset="0"/>
                <a:cs typeface="Calibri" panose="020F0502020204030204" pitchFamily="34" charset="0"/>
              </a:rPr>
              <a:t>Last 10 Nights </a:t>
            </a:r>
            <a:r>
              <a:rPr lang="en-CA" b="1" dirty="0" err="1">
                <a:solidFill>
                  <a:srgbClr val="000066"/>
                </a:solidFill>
                <a:latin typeface="Calibri" panose="020F0502020204030204" pitchFamily="34" charset="0"/>
                <a:cs typeface="Calibri" panose="020F0502020204030204" pitchFamily="34" charset="0"/>
              </a:rPr>
              <a:t>Duas</a:t>
            </a:r>
            <a:endParaRPr lang="en-US" b="1" dirty="0">
              <a:solidFill>
                <a:srgbClr val="000066"/>
              </a:solidFill>
              <a:latin typeface="Calibri" panose="020F0502020204030204" pitchFamily="34" charset="0"/>
              <a:cs typeface="Calibri" panose="020F0502020204030204" pitchFamily="34" charset="0"/>
            </a:endParaRPr>
          </a:p>
        </p:txBody>
      </p:sp>
      <p:sp>
        <p:nvSpPr>
          <p:cNvPr id="23" name="TextBox 22">
            <a:extLst>
              <a:ext uri="{FF2B5EF4-FFF2-40B4-BE49-F238E27FC236}">
                <a16:creationId xmlns:a16="http://schemas.microsoft.com/office/drawing/2014/main" id="{CBFD5359-3C1C-49D0-B0FA-4052804F3D7C}"/>
              </a:ext>
            </a:extLst>
          </p:cNvPr>
          <p:cNvSpPr txBox="1"/>
          <p:nvPr/>
        </p:nvSpPr>
        <p:spPr>
          <a:xfrm flipH="1">
            <a:off x="7010400" y="2423241"/>
            <a:ext cx="3962400" cy="369332"/>
          </a:xfrm>
          <a:prstGeom prst="rect">
            <a:avLst/>
          </a:prstGeom>
          <a:noFill/>
        </p:spPr>
        <p:txBody>
          <a:bodyPr wrap="square" rtlCol="0">
            <a:spAutoFit/>
          </a:bodyPr>
          <a:lstStyle/>
          <a:p>
            <a:pPr algn="ctr"/>
            <a:r>
              <a:rPr lang="en-CA" b="1" dirty="0">
                <a:solidFill>
                  <a:srgbClr val="000066"/>
                </a:solidFill>
                <a:latin typeface="Calibri" panose="020F0502020204030204" pitchFamily="34" charset="0"/>
                <a:cs typeface="Calibri" panose="020F0502020204030204" pitchFamily="34" charset="0"/>
              </a:rPr>
              <a:t>21</a:t>
            </a:r>
            <a:r>
              <a:rPr lang="en-CA" b="1" baseline="30000" dirty="0">
                <a:solidFill>
                  <a:srgbClr val="000066"/>
                </a:solidFill>
                <a:latin typeface="Calibri" panose="020F0502020204030204" pitchFamily="34" charset="0"/>
                <a:cs typeface="Calibri" panose="020F0502020204030204" pitchFamily="34" charset="0"/>
              </a:rPr>
              <a:t>st</a:t>
            </a:r>
            <a:r>
              <a:rPr lang="en-CA" b="1" dirty="0">
                <a:solidFill>
                  <a:srgbClr val="000066"/>
                </a:solidFill>
                <a:latin typeface="Calibri" panose="020F0502020204030204" pitchFamily="34" charset="0"/>
                <a:cs typeface="Calibri" panose="020F0502020204030204" pitchFamily="34" charset="0"/>
              </a:rPr>
              <a:t> Night </a:t>
            </a:r>
            <a:r>
              <a:rPr lang="en-CA" b="1" dirty="0" err="1">
                <a:solidFill>
                  <a:srgbClr val="000066"/>
                </a:solidFill>
                <a:latin typeface="Calibri" panose="020F0502020204030204" pitchFamily="34" charset="0"/>
                <a:cs typeface="Calibri" panose="020F0502020204030204" pitchFamily="34" charset="0"/>
              </a:rPr>
              <a:t>Dua</a:t>
            </a:r>
            <a:endParaRPr lang="en-US" b="1" dirty="0">
              <a:solidFill>
                <a:srgbClr val="000066"/>
              </a:solidFill>
              <a:latin typeface="Calibri" panose="020F0502020204030204" pitchFamily="34" charset="0"/>
              <a:cs typeface="Calibri" panose="020F0502020204030204" pitchFamily="34" charset="0"/>
            </a:endParaRPr>
          </a:p>
        </p:txBody>
      </p:sp>
      <p:sp>
        <p:nvSpPr>
          <p:cNvPr id="17" name="Rectangle 16">
            <a:hlinkClick r:id="rId4" action="ppaction://hlinksldjump"/>
            <a:extLst>
              <a:ext uri="{FF2B5EF4-FFF2-40B4-BE49-F238E27FC236}">
                <a16:creationId xmlns:a16="http://schemas.microsoft.com/office/drawing/2014/main" id="{8BD41F02-BE37-491A-B9F6-E23F62AACF4F}"/>
              </a:ext>
            </a:extLst>
          </p:cNvPr>
          <p:cNvSpPr/>
          <p:nvPr/>
        </p:nvSpPr>
        <p:spPr>
          <a:xfrm>
            <a:off x="792481" y="4255210"/>
            <a:ext cx="4419600" cy="374058"/>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1600" dirty="0">
                <a:solidFill>
                  <a:schemeClr val="bg1"/>
                </a:solidFill>
                <a:latin typeface="Calibri" panose="020F0502020204030204" pitchFamily="34" charset="0"/>
                <a:cs typeface="Calibri" panose="020F0502020204030204" pitchFamily="34" charset="0"/>
              </a:rPr>
              <a:t>زيارة امين الله</a:t>
            </a:r>
            <a:endParaRPr lang="ur-PK" sz="1600" dirty="0">
              <a:solidFill>
                <a:schemeClr val="bg1"/>
              </a:solidFill>
              <a:latin typeface="Calibri" panose="020F0502020204030204" pitchFamily="34" charset="0"/>
              <a:cs typeface="Calibri" panose="020F0502020204030204" pitchFamily="34" charset="0"/>
            </a:endParaRPr>
          </a:p>
        </p:txBody>
      </p:sp>
      <p:sp>
        <p:nvSpPr>
          <p:cNvPr id="27" name="TextBox 26">
            <a:extLst>
              <a:ext uri="{FF2B5EF4-FFF2-40B4-BE49-F238E27FC236}">
                <a16:creationId xmlns:a16="http://schemas.microsoft.com/office/drawing/2014/main" id="{0580AD69-AAB6-4CD9-BFBE-2CD0B593112C}"/>
              </a:ext>
            </a:extLst>
          </p:cNvPr>
          <p:cNvSpPr txBox="1"/>
          <p:nvPr/>
        </p:nvSpPr>
        <p:spPr>
          <a:xfrm flipH="1">
            <a:off x="7010400" y="4908357"/>
            <a:ext cx="3962400" cy="369332"/>
          </a:xfrm>
          <a:prstGeom prst="rect">
            <a:avLst/>
          </a:prstGeom>
          <a:noFill/>
        </p:spPr>
        <p:txBody>
          <a:bodyPr wrap="square" rtlCol="0">
            <a:spAutoFit/>
          </a:bodyPr>
          <a:lstStyle/>
          <a:p>
            <a:pPr algn="ctr"/>
            <a:r>
              <a:rPr lang="en-CA" b="1" dirty="0">
                <a:solidFill>
                  <a:srgbClr val="000066"/>
                </a:solidFill>
                <a:latin typeface="Calibri" panose="020F0502020204030204" pitchFamily="34" charset="0"/>
                <a:cs typeface="Calibri" panose="020F0502020204030204" pitchFamily="34" charset="0"/>
              </a:rPr>
              <a:t>Other </a:t>
            </a:r>
            <a:r>
              <a:rPr lang="en-CA" b="1" dirty="0" err="1">
                <a:solidFill>
                  <a:srgbClr val="000066"/>
                </a:solidFill>
                <a:latin typeface="Calibri" panose="020F0502020204030204" pitchFamily="34" charset="0"/>
                <a:cs typeface="Calibri" panose="020F0502020204030204" pitchFamily="34" charset="0"/>
              </a:rPr>
              <a:t>Duas</a:t>
            </a:r>
            <a:endParaRPr lang="en-US" b="1" dirty="0">
              <a:solidFill>
                <a:srgbClr val="000066"/>
              </a:solidFill>
              <a:latin typeface="Calibri" panose="020F0502020204030204" pitchFamily="34" charset="0"/>
              <a:cs typeface="Calibri" panose="020F0502020204030204" pitchFamily="34" charset="0"/>
            </a:endParaRPr>
          </a:p>
        </p:txBody>
      </p:sp>
      <p:sp>
        <p:nvSpPr>
          <p:cNvPr id="32" name="Rectangle 31">
            <a:hlinkClick r:id="rId5" action="ppaction://hlinksldjump"/>
            <a:extLst>
              <a:ext uri="{FF2B5EF4-FFF2-40B4-BE49-F238E27FC236}">
                <a16:creationId xmlns:a16="http://schemas.microsoft.com/office/drawing/2014/main" id="{B2F516FD-F972-97C4-9930-702D35B05855}"/>
              </a:ext>
            </a:extLst>
          </p:cNvPr>
          <p:cNvSpPr/>
          <p:nvPr/>
        </p:nvSpPr>
        <p:spPr>
          <a:xfrm>
            <a:off x="792481" y="1327998"/>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1600" dirty="0">
                <a:solidFill>
                  <a:schemeClr val="bg1"/>
                </a:solidFill>
                <a:latin typeface="Calibri" panose="020F0502020204030204" pitchFamily="34" charset="0"/>
                <a:cs typeface="Calibri" panose="020F0502020204030204" pitchFamily="34" charset="0"/>
              </a:rPr>
              <a:t>صلاة</a:t>
            </a:r>
            <a:endParaRPr lang="en-US" sz="1600" dirty="0">
              <a:solidFill>
                <a:schemeClr val="bg1"/>
              </a:solidFill>
              <a:latin typeface="Calibri" panose="020F0502020204030204" pitchFamily="34" charset="0"/>
              <a:cs typeface="Calibri" panose="020F0502020204030204" pitchFamily="34" charset="0"/>
            </a:endParaRPr>
          </a:p>
        </p:txBody>
      </p:sp>
      <p:sp>
        <p:nvSpPr>
          <p:cNvPr id="33" name="Rectangle 32">
            <a:hlinkClick r:id="rId6" action="ppaction://hlinksldjump"/>
            <a:extLst>
              <a:ext uri="{FF2B5EF4-FFF2-40B4-BE49-F238E27FC236}">
                <a16:creationId xmlns:a16="http://schemas.microsoft.com/office/drawing/2014/main" id="{8D4F6C00-0519-E744-F739-44FAA8F46478}"/>
              </a:ext>
            </a:extLst>
          </p:cNvPr>
          <p:cNvSpPr/>
          <p:nvPr/>
        </p:nvSpPr>
        <p:spPr>
          <a:xfrm>
            <a:off x="792481" y="1746416"/>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1600" dirty="0">
                <a:solidFill>
                  <a:schemeClr val="bg1"/>
                </a:solidFill>
                <a:latin typeface="Calibri" panose="020F0502020204030204" pitchFamily="34" charset="0"/>
                <a:cs typeface="Calibri" panose="020F0502020204030204" pitchFamily="34" charset="0"/>
              </a:rPr>
              <a:t>استغفار</a:t>
            </a:r>
            <a:endParaRPr lang="en-US" sz="1600" dirty="0">
              <a:solidFill>
                <a:schemeClr val="bg1"/>
              </a:solidFill>
              <a:latin typeface="Calibri" panose="020F0502020204030204" pitchFamily="34" charset="0"/>
              <a:cs typeface="Calibri" panose="020F0502020204030204" pitchFamily="34" charset="0"/>
            </a:endParaRPr>
          </a:p>
        </p:txBody>
      </p:sp>
      <p:sp>
        <p:nvSpPr>
          <p:cNvPr id="34" name="Rectangle 33">
            <a:hlinkClick r:id="rId7" action="ppaction://hlinksldjump"/>
            <a:extLst>
              <a:ext uri="{FF2B5EF4-FFF2-40B4-BE49-F238E27FC236}">
                <a16:creationId xmlns:a16="http://schemas.microsoft.com/office/drawing/2014/main" id="{51B70984-4253-838D-35A1-B20F99C42806}"/>
              </a:ext>
            </a:extLst>
          </p:cNvPr>
          <p:cNvSpPr/>
          <p:nvPr/>
        </p:nvSpPr>
        <p:spPr>
          <a:xfrm>
            <a:off x="792481" y="2164834"/>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1600" dirty="0">
                <a:solidFill>
                  <a:schemeClr val="bg1"/>
                </a:solidFill>
                <a:latin typeface="Calibri" panose="020F0502020204030204" pitchFamily="34" charset="0"/>
                <a:cs typeface="Calibri" panose="020F0502020204030204" pitchFamily="34" charset="0"/>
              </a:rPr>
              <a:t>لعنة</a:t>
            </a:r>
            <a:endParaRPr lang="en-US" sz="1600" dirty="0">
              <a:solidFill>
                <a:schemeClr val="bg1"/>
              </a:solidFill>
              <a:latin typeface="Calibri" panose="020F0502020204030204" pitchFamily="34" charset="0"/>
              <a:cs typeface="Calibri" panose="020F0502020204030204" pitchFamily="34" charset="0"/>
            </a:endParaRPr>
          </a:p>
        </p:txBody>
      </p:sp>
      <p:sp>
        <p:nvSpPr>
          <p:cNvPr id="35" name="Rectangle 34">
            <a:hlinkClick r:id="rId8" action="ppaction://hlinksldjump"/>
            <a:extLst>
              <a:ext uri="{FF2B5EF4-FFF2-40B4-BE49-F238E27FC236}">
                <a16:creationId xmlns:a16="http://schemas.microsoft.com/office/drawing/2014/main" id="{953D8472-BEDE-221E-0237-571E7BA72BE9}"/>
              </a:ext>
            </a:extLst>
          </p:cNvPr>
          <p:cNvSpPr/>
          <p:nvPr/>
        </p:nvSpPr>
        <p:spPr>
          <a:xfrm>
            <a:off x="792481" y="2583252"/>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1600" dirty="0">
                <a:solidFill>
                  <a:schemeClr val="bg1"/>
                </a:solidFill>
                <a:latin typeface="Calibri" panose="020F0502020204030204" pitchFamily="34" charset="0"/>
                <a:cs typeface="Calibri" panose="020F0502020204030204" pitchFamily="34" charset="0"/>
              </a:rPr>
              <a:t>عمل قر</a:t>
            </a:r>
            <a:r>
              <a:rPr lang="ur-PK" sz="1600" dirty="0">
                <a:solidFill>
                  <a:schemeClr val="bg1"/>
                </a:solidFill>
                <a:latin typeface="Calibri" panose="020F0502020204030204" pitchFamily="34" charset="0"/>
                <a:cs typeface="Calibri" panose="020F0502020204030204" pitchFamily="34" charset="0"/>
              </a:rPr>
              <a:t>آ</a:t>
            </a:r>
            <a:r>
              <a:rPr lang="ar-EG" sz="1600" dirty="0">
                <a:solidFill>
                  <a:schemeClr val="bg1"/>
                </a:solidFill>
                <a:latin typeface="Calibri" panose="020F0502020204030204" pitchFamily="34" charset="0"/>
                <a:cs typeface="Calibri" panose="020F0502020204030204" pitchFamily="34" charset="0"/>
              </a:rPr>
              <a:t>ن</a:t>
            </a:r>
            <a:endParaRPr lang="en-US" sz="1600" dirty="0">
              <a:solidFill>
                <a:schemeClr val="bg1"/>
              </a:solidFill>
              <a:latin typeface="Calibri" panose="020F0502020204030204" pitchFamily="34" charset="0"/>
              <a:cs typeface="Calibri" panose="020F0502020204030204" pitchFamily="34" charset="0"/>
            </a:endParaRPr>
          </a:p>
        </p:txBody>
      </p:sp>
      <p:sp>
        <p:nvSpPr>
          <p:cNvPr id="36" name="Rectangle 35">
            <a:hlinkClick r:id="rId9" action="ppaction://hlinksldjump"/>
            <a:extLst>
              <a:ext uri="{FF2B5EF4-FFF2-40B4-BE49-F238E27FC236}">
                <a16:creationId xmlns:a16="http://schemas.microsoft.com/office/drawing/2014/main" id="{CC1C7B80-2124-E094-BC22-89C87127EF7C}"/>
              </a:ext>
            </a:extLst>
          </p:cNvPr>
          <p:cNvSpPr/>
          <p:nvPr/>
        </p:nvSpPr>
        <p:spPr>
          <a:xfrm>
            <a:off x="792481" y="3001670"/>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ur-PK" sz="1600" dirty="0">
                <a:solidFill>
                  <a:schemeClr val="bg1"/>
                </a:solidFill>
                <a:latin typeface="Calibri" panose="020F0502020204030204" pitchFamily="34" charset="0"/>
                <a:cs typeface="Calibri" panose="020F0502020204030204" pitchFamily="34" charset="0"/>
              </a:rPr>
              <a:t>اللّهُمّ إِنّي أَمْسَيْتُ لَكَ عَبْداً دَاخِراً</a:t>
            </a:r>
            <a:endParaRPr lang="en-US" sz="1600" dirty="0">
              <a:solidFill>
                <a:schemeClr val="bg1"/>
              </a:solidFill>
              <a:latin typeface="Calibri" panose="020F0502020204030204" pitchFamily="34" charset="0"/>
              <a:cs typeface="Calibri" panose="020F0502020204030204" pitchFamily="34" charset="0"/>
            </a:endParaRPr>
          </a:p>
        </p:txBody>
      </p:sp>
      <p:sp>
        <p:nvSpPr>
          <p:cNvPr id="37" name="Rectangle 36">
            <a:hlinkClick r:id="rId10" action="ppaction://hlinksldjump"/>
            <a:extLst>
              <a:ext uri="{FF2B5EF4-FFF2-40B4-BE49-F238E27FC236}">
                <a16:creationId xmlns:a16="http://schemas.microsoft.com/office/drawing/2014/main" id="{E4BEF6C0-B20D-1C4E-12B8-89D9BB1B95B6}"/>
              </a:ext>
            </a:extLst>
          </p:cNvPr>
          <p:cNvSpPr/>
          <p:nvPr/>
        </p:nvSpPr>
        <p:spPr>
          <a:xfrm>
            <a:off x="792481" y="3838506"/>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ur-PK" sz="1600" dirty="0">
                <a:solidFill>
                  <a:schemeClr val="bg1"/>
                </a:solidFill>
                <a:latin typeface="Calibri" panose="020F0502020204030204" pitchFamily="34" charset="0"/>
                <a:cs typeface="Calibri" panose="020F0502020204030204" pitchFamily="34" charset="0"/>
              </a:rPr>
              <a:t>اللّهُمّ اجْعَلْ فِيمَا تَقْضِي وَتُقَدّرُ </a:t>
            </a:r>
          </a:p>
        </p:txBody>
      </p:sp>
      <p:sp>
        <p:nvSpPr>
          <p:cNvPr id="38" name="Rectangle 37">
            <a:hlinkClick r:id="rId11" action="ppaction://hlinksldjump"/>
            <a:extLst>
              <a:ext uri="{FF2B5EF4-FFF2-40B4-BE49-F238E27FC236}">
                <a16:creationId xmlns:a16="http://schemas.microsoft.com/office/drawing/2014/main" id="{172B84B4-5F27-29DF-69CF-9EB5C84BA3C6}"/>
              </a:ext>
            </a:extLst>
          </p:cNvPr>
          <p:cNvSpPr/>
          <p:nvPr/>
        </p:nvSpPr>
        <p:spPr>
          <a:xfrm>
            <a:off x="792481" y="3420088"/>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ur-PK" sz="1600" dirty="0">
                <a:solidFill>
                  <a:schemeClr val="bg1"/>
                </a:solidFill>
                <a:latin typeface="Calibri" panose="020F0502020204030204" pitchFamily="34" charset="0"/>
                <a:cs typeface="Calibri" panose="020F0502020204030204" pitchFamily="34" charset="0"/>
              </a:rPr>
              <a:t>يَا ذَا الّذِي كَانَ قَبْلَ كُلّ شَيْءٍ</a:t>
            </a:r>
          </a:p>
        </p:txBody>
      </p:sp>
      <p:sp>
        <p:nvSpPr>
          <p:cNvPr id="39" name="Rectangle 38">
            <a:hlinkClick r:id="rId12" action="ppaction://hlinksldjump"/>
            <a:extLst>
              <a:ext uri="{FF2B5EF4-FFF2-40B4-BE49-F238E27FC236}">
                <a16:creationId xmlns:a16="http://schemas.microsoft.com/office/drawing/2014/main" id="{E1D38BF6-3C26-FACD-868A-A568124E4CEE}"/>
              </a:ext>
            </a:extLst>
          </p:cNvPr>
          <p:cNvSpPr/>
          <p:nvPr/>
        </p:nvSpPr>
        <p:spPr>
          <a:xfrm>
            <a:off x="792481" y="4658023"/>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ur-PK" sz="1600" dirty="0">
                <a:solidFill>
                  <a:schemeClr val="bg1"/>
                </a:solidFill>
                <a:latin typeface="Calibri" panose="020F0502020204030204" pitchFamily="34" charset="0"/>
                <a:cs typeface="Calibri" panose="020F0502020204030204" pitchFamily="34" charset="0"/>
              </a:rPr>
              <a:t>مناجاة أمير المؤمنين</a:t>
            </a:r>
            <a:r>
              <a:rPr lang="en-US" sz="1600" dirty="0">
                <a:solidFill>
                  <a:schemeClr val="bg1"/>
                </a:solidFill>
                <a:latin typeface="Calibri" panose="020F0502020204030204" pitchFamily="34" charset="0"/>
                <a:cs typeface="Calibri" panose="020F0502020204030204" pitchFamily="34" charset="0"/>
              </a:rPr>
              <a:t> </a:t>
            </a:r>
            <a:r>
              <a:rPr lang="ur-PK" sz="1600" dirty="0">
                <a:solidFill>
                  <a:schemeClr val="bg1"/>
                </a:solidFill>
                <a:latin typeface="Calibri" panose="020F0502020204030204" pitchFamily="34" charset="0"/>
                <a:cs typeface="Calibri" panose="020F0502020204030204" pitchFamily="34" charset="0"/>
              </a:rPr>
              <a:t>عليه السلام</a:t>
            </a:r>
          </a:p>
        </p:txBody>
      </p:sp>
      <p:sp>
        <p:nvSpPr>
          <p:cNvPr id="40" name="Rectangle 39">
            <a:hlinkClick r:id="rId13" action="ppaction://hlinksldjump"/>
            <a:extLst>
              <a:ext uri="{FF2B5EF4-FFF2-40B4-BE49-F238E27FC236}">
                <a16:creationId xmlns:a16="http://schemas.microsoft.com/office/drawing/2014/main" id="{BFD3E553-8662-E0F6-EC26-9FEBF2C9BB12}"/>
              </a:ext>
            </a:extLst>
          </p:cNvPr>
          <p:cNvSpPr/>
          <p:nvPr/>
        </p:nvSpPr>
        <p:spPr>
          <a:xfrm>
            <a:off x="792481" y="5076441"/>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1600" dirty="0">
                <a:solidFill>
                  <a:schemeClr val="bg1"/>
                </a:solidFill>
                <a:latin typeface="Calibri" panose="020F0502020204030204" pitchFamily="34" charset="0"/>
                <a:cs typeface="Calibri" panose="020F0502020204030204" pitchFamily="34" charset="0"/>
              </a:rPr>
              <a:t>زيارة امام حسين </a:t>
            </a:r>
            <a:r>
              <a:rPr lang="ur-PK" sz="1600" dirty="0">
                <a:solidFill>
                  <a:schemeClr val="bg1"/>
                </a:solidFill>
                <a:latin typeface="Calibri" panose="020F0502020204030204" pitchFamily="34" charset="0"/>
                <a:cs typeface="Calibri" panose="020F0502020204030204" pitchFamily="34" charset="0"/>
              </a:rPr>
              <a:t>عليه السلام</a:t>
            </a:r>
          </a:p>
        </p:txBody>
      </p:sp>
      <p:sp>
        <p:nvSpPr>
          <p:cNvPr id="41" name="Rectangle 40">
            <a:hlinkClick r:id="rId14" action="ppaction://hlinksldjump"/>
            <a:extLst>
              <a:ext uri="{FF2B5EF4-FFF2-40B4-BE49-F238E27FC236}">
                <a16:creationId xmlns:a16="http://schemas.microsoft.com/office/drawing/2014/main" id="{1927E3CA-A15D-9219-EDE2-C788344412B7}"/>
              </a:ext>
            </a:extLst>
          </p:cNvPr>
          <p:cNvSpPr/>
          <p:nvPr/>
        </p:nvSpPr>
        <p:spPr>
          <a:xfrm>
            <a:off x="6781800" y="5271543"/>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ur-PK" sz="1600" dirty="0">
                <a:solidFill>
                  <a:schemeClr val="bg1"/>
                </a:solidFill>
                <a:latin typeface="Calibri" panose="020F0502020204030204" pitchFamily="34" charset="0"/>
                <a:cs typeface="Calibri" panose="020F0502020204030204" pitchFamily="34" charset="0"/>
              </a:rPr>
              <a:t>اَللَّهُمَّ ٱرْزُقْنَا تَوْفِيقَ ٱلطَّاعَةِ</a:t>
            </a:r>
          </a:p>
        </p:txBody>
      </p:sp>
      <p:sp>
        <p:nvSpPr>
          <p:cNvPr id="42" name="Rectangle 41">
            <a:hlinkClick r:id="rId15" action="ppaction://hlinksldjump"/>
            <a:extLst>
              <a:ext uri="{FF2B5EF4-FFF2-40B4-BE49-F238E27FC236}">
                <a16:creationId xmlns:a16="http://schemas.microsoft.com/office/drawing/2014/main" id="{9291FA53-9C75-7C01-AA2B-97630248AFAA}"/>
              </a:ext>
            </a:extLst>
          </p:cNvPr>
          <p:cNvSpPr/>
          <p:nvPr/>
        </p:nvSpPr>
        <p:spPr>
          <a:xfrm>
            <a:off x="6781800" y="5689965"/>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1600" dirty="0">
                <a:solidFill>
                  <a:schemeClr val="bg1"/>
                </a:solidFill>
                <a:latin typeface="Calibri" panose="020F0502020204030204" pitchFamily="34" charset="0"/>
                <a:cs typeface="Calibri" panose="020F0502020204030204" pitchFamily="34" charset="0"/>
              </a:rPr>
              <a:t>دعا حجة</a:t>
            </a:r>
            <a:endParaRPr lang="ur-PK" sz="1600" dirty="0">
              <a:solidFill>
                <a:schemeClr val="bg1"/>
              </a:solidFill>
              <a:latin typeface="Calibri" panose="020F0502020204030204" pitchFamily="34" charset="0"/>
              <a:cs typeface="Calibri" panose="020F0502020204030204" pitchFamily="34" charset="0"/>
            </a:endParaRPr>
          </a:p>
        </p:txBody>
      </p:sp>
      <p:sp>
        <p:nvSpPr>
          <p:cNvPr id="43" name="Rectangle 42">
            <a:hlinkClick r:id="rId16" action="ppaction://hlinksldjump"/>
            <a:extLst>
              <a:ext uri="{FF2B5EF4-FFF2-40B4-BE49-F238E27FC236}">
                <a16:creationId xmlns:a16="http://schemas.microsoft.com/office/drawing/2014/main" id="{0E950F42-F3E2-C70B-EEF3-954CDC7A2648}"/>
              </a:ext>
            </a:extLst>
          </p:cNvPr>
          <p:cNvSpPr/>
          <p:nvPr/>
        </p:nvSpPr>
        <p:spPr>
          <a:xfrm>
            <a:off x="6781800" y="6108387"/>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1600" dirty="0">
                <a:solidFill>
                  <a:schemeClr val="bg1"/>
                </a:solidFill>
                <a:latin typeface="Calibri" panose="020F0502020204030204" pitchFamily="34" charset="0"/>
                <a:cs typeface="Calibri" panose="020F0502020204030204" pitchFamily="34" charset="0"/>
              </a:rPr>
              <a:t>دعا فرج</a:t>
            </a:r>
            <a:endParaRPr lang="ur-PK" sz="160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0924745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بِالْحَسَنِ</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Hasan,</a:t>
            </a:r>
            <a:endParaRPr lang="en-CA" dirty="0"/>
          </a:p>
        </p:txBody>
      </p:sp>
      <p:sp>
        <p:nvSpPr>
          <p:cNvPr id="4" name="TextBox 3">
            <a:extLst>
              <a:ext uri="{FF2B5EF4-FFF2-40B4-BE49-F238E27FC236}">
                <a16:creationId xmlns:a16="http://schemas.microsoft.com/office/drawing/2014/main" id="{FE7F3DE3-4D31-DDFC-63B5-362D0EEE984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7FC81B7A-CB3D-1F1A-171D-5F9FDFC5503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52024E51-5938-112E-0B74-F42250A8B41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36555449-FE38-0F40-D245-68594B9AC86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09B700E1-49BC-FCE7-D118-53EEA47034B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C06B82C8-3A1E-FC54-C0DD-819EDA3BCF3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2E8F7BBD-4ADB-B086-D921-996B27D8361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34156608-B7BF-EEAD-CB18-7A4D6E42605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02C159AF-59BB-8BD0-5C64-E9154BEE970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076E7E25-19FC-E8E0-33F9-9759077F462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30629744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رَازِقَ مَنْ يَشَاءُ بِغَيْرِ حِسَابٍ</a:t>
            </a:r>
            <a:endParaRPr lang="en-US" dirty="0"/>
          </a:p>
        </p:txBody>
      </p:sp>
      <p:sp>
        <p:nvSpPr>
          <p:cNvPr id="5" name="Subtitle 4"/>
          <p:cNvSpPr>
            <a:spLocks noGrp="1"/>
          </p:cNvSpPr>
          <p:nvPr>
            <p:ph type="body" sz="quarter" idx="10"/>
          </p:nvPr>
        </p:nvSpPr>
        <p:spPr/>
        <p:txBody>
          <a:bodyPr/>
          <a:lstStyle/>
          <a:p>
            <a:r>
              <a:rPr lang="en-US" dirty="0"/>
              <a:t>And He Who gives sustenance to whomever He please without measure: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اللّٰهُ يَا رَحْمَانُ</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O the All-beneficent;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اللّٰهُ يَا رَحِيمُ</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O the All-merciful;</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اللّٰهُ يَا اللّٰهُ يَا اللّٰهُ</a:t>
            </a:r>
            <a:endParaRPr lang="en-US" dirty="0"/>
          </a:p>
        </p:txBody>
      </p:sp>
      <p:sp>
        <p:nvSpPr>
          <p:cNvPr id="5" name="Subtitle 4"/>
          <p:cNvSpPr>
            <a:spLocks noGrp="1"/>
          </p:cNvSpPr>
          <p:nvPr>
            <p:ph type="body" sz="quarter" idx="10"/>
          </p:nvPr>
        </p:nvSpPr>
        <p:spPr/>
        <p:txBody>
          <a:bodyPr/>
          <a:lstStyle/>
          <a:p>
            <a:r>
              <a:rPr lang="it-IT" dirty="0"/>
              <a:t>O Allāh; O Allāh; O Allāh;</a:t>
            </a:r>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لَكَ الأَسْمَاءُ الحُسْنٰى</a:t>
            </a:r>
            <a:endParaRPr lang="en-US" dirty="0"/>
          </a:p>
        </p:txBody>
      </p:sp>
      <p:sp>
        <p:nvSpPr>
          <p:cNvPr id="5" name="Subtitle 4"/>
          <p:cNvSpPr>
            <a:spLocks noGrp="1"/>
          </p:cNvSpPr>
          <p:nvPr>
            <p:ph type="body" sz="quarter" idx="10"/>
          </p:nvPr>
        </p:nvSpPr>
        <p:spPr/>
        <p:txBody>
          <a:bodyPr/>
          <a:lstStyle/>
          <a:p>
            <a:r>
              <a:rPr lang="en-US" dirty="0"/>
              <a:t>To You are the Most Excellent Names,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وَالأَمْثَالُ العُلْيَا</a:t>
            </a:r>
            <a:endParaRPr lang="en-US" dirty="0"/>
          </a:p>
        </p:txBody>
      </p:sp>
      <p:sp>
        <p:nvSpPr>
          <p:cNvPr id="5" name="Subtitle 4"/>
          <p:cNvSpPr>
            <a:spLocks noGrp="1"/>
          </p:cNvSpPr>
          <p:nvPr>
            <p:ph type="body" sz="quarter" idx="10"/>
          </p:nvPr>
        </p:nvSpPr>
        <p:spPr/>
        <p:txBody>
          <a:bodyPr/>
          <a:lstStyle/>
          <a:p>
            <a:r>
              <a:rPr lang="en-US" dirty="0"/>
              <a:t>And the most elevated examples,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0"/>
            <a:r>
              <a:rPr lang="ar-SA" dirty="0"/>
              <a:t>وَالْكِبْرِيَاءُ وَالْآلاءُ</a:t>
            </a:r>
            <a:endParaRPr lang="en-US" dirty="0"/>
          </a:p>
        </p:txBody>
      </p:sp>
      <p:sp>
        <p:nvSpPr>
          <p:cNvPr id="5" name="Subtitle 4"/>
          <p:cNvSpPr>
            <a:spLocks noGrp="1"/>
          </p:cNvSpPr>
          <p:nvPr>
            <p:ph type="body" sz="quarter" idx="10"/>
          </p:nvPr>
        </p:nvSpPr>
        <p:spPr/>
        <p:txBody>
          <a:bodyPr/>
          <a:lstStyle/>
          <a:p>
            <a:r>
              <a:rPr lang="en-US" dirty="0"/>
              <a:t>And greatness and bounties.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أَسْأَلُكَ أَنْ تُصَلِّيَ عَلٰى مُحَمَّدٍ وَآلِ مُحَمَّدٍ</a:t>
            </a:r>
            <a:endParaRPr lang="en-US" dirty="0"/>
          </a:p>
        </p:txBody>
      </p:sp>
      <p:sp>
        <p:nvSpPr>
          <p:cNvPr id="5" name="Subtitle 4"/>
          <p:cNvSpPr>
            <a:spLocks noGrp="1"/>
          </p:cNvSpPr>
          <p:nvPr>
            <p:ph type="body" sz="quarter" idx="10"/>
          </p:nvPr>
        </p:nvSpPr>
        <p:spPr/>
        <p:txBody>
          <a:bodyPr/>
          <a:lstStyle/>
          <a:p>
            <a:r>
              <a:rPr lang="en-US" dirty="0"/>
              <a:t>I beseech You to bless Muhammad and the Household of Muhammad,</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وَأَنْ تَجْعَلَ اسْمِي فِي هٰذِهِ اللَّيْلَةِ فِي السُّعَدَاءِ</a:t>
            </a:r>
            <a:endParaRPr lang="en-US" dirty="0"/>
          </a:p>
        </p:txBody>
      </p:sp>
      <p:sp>
        <p:nvSpPr>
          <p:cNvPr id="5" name="Subtitle 4"/>
          <p:cNvSpPr>
            <a:spLocks noGrp="1"/>
          </p:cNvSpPr>
          <p:nvPr>
            <p:ph type="body" sz="quarter" idx="10"/>
          </p:nvPr>
        </p:nvSpPr>
        <p:spPr/>
        <p:txBody>
          <a:bodyPr/>
          <a:lstStyle/>
          <a:p>
            <a:r>
              <a:rPr lang="en-US" dirty="0"/>
              <a:t>And to include my name with the list of the happiest ones,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وَرُوحِي مَعَ الشُّهَدَاءِ</a:t>
            </a:r>
            <a:endParaRPr lang="en-US" dirty="0"/>
          </a:p>
        </p:txBody>
      </p:sp>
      <p:sp>
        <p:nvSpPr>
          <p:cNvPr id="5" name="Subtitle 4"/>
          <p:cNvSpPr>
            <a:spLocks noGrp="1"/>
          </p:cNvSpPr>
          <p:nvPr>
            <p:ph type="body" sz="quarter" idx="10"/>
          </p:nvPr>
        </p:nvSpPr>
        <p:spPr/>
        <p:txBody>
          <a:bodyPr/>
          <a:lstStyle/>
          <a:p>
            <a:r>
              <a:rPr lang="en-US" dirty="0"/>
              <a:t>And to add my soul to the martyrs,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بِالْحُسَيْنِ</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pPr algn="ctr"/>
            <a:r>
              <a:rPr lang="en-US" dirty="0"/>
              <a:t>for the sake of </a:t>
            </a:r>
            <a:r>
              <a:rPr lang="en-US" dirty="0" err="1"/>
              <a:t>Husayn</a:t>
            </a:r>
            <a:r>
              <a:rPr lang="en-US" dirty="0"/>
              <a:t>,</a:t>
            </a:r>
          </a:p>
        </p:txBody>
      </p:sp>
      <p:sp>
        <p:nvSpPr>
          <p:cNvPr id="4" name="TextBox 3">
            <a:extLst>
              <a:ext uri="{FF2B5EF4-FFF2-40B4-BE49-F238E27FC236}">
                <a16:creationId xmlns:a16="http://schemas.microsoft.com/office/drawing/2014/main" id="{AF058C08-D026-BC8B-B3DE-BC27B335AF7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BF0D32B4-3F7A-32FF-384B-0CA8E164F7C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3EB5530D-FF56-CBEA-A6F2-B5AD68B21D4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95E49526-995E-68D4-7F4C-8D65B3AAD55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2CF3E876-AE9F-A096-40A4-97583AF7D06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D9341E3F-39F0-4A35-FD47-C2BCBF5C885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D6825218-974D-965F-39C3-2E40541B837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E68C9561-2681-8E2C-AC42-BBDD18FA8C2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D1E0D2DE-C979-2486-FB3F-468973A33C7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090F8D20-A2EF-E054-9835-8F76DE5E037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28336963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وَإِحْسَانِي فِي عِلِّيِّينَ</a:t>
            </a:r>
            <a:endParaRPr lang="en-US" dirty="0"/>
          </a:p>
        </p:txBody>
      </p:sp>
      <p:sp>
        <p:nvSpPr>
          <p:cNvPr id="5" name="Subtitle 4"/>
          <p:cNvSpPr>
            <a:spLocks noGrp="1"/>
          </p:cNvSpPr>
          <p:nvPr>
            <p:ph type="body" sz="quarter" idx="10"/>
          </p:nvPr>
        </p:nvSpPr>
        <p:spPr/>
        <p:txBody>
          <a:bodyPr/>
          <a:lstStyle/>
          <a:p>
            <a:r>
              <a:rPr lang="en-US" dirty="0"/>
              <a:t>And record my good deeds in the most exalted rank</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وَإِسَاءَتِي مَغْفُورَةً</a:t>
            </a:r>
            <a:endParaRPr lang="en-US" dirty="0"/>
          </a:p>
        </p:txBody>
      </p:sp>
      <p:sp>
        <p:nvSpPr>
          <p:cNvPr id="5" name="Subtitle 4"/>
          <p:cNvSpPr>
            <a:spLocks noGrp="1"/>
          </p:cNvSpPr>
          <p:nvPr>
            <p:ph type="body" sz="quarter" idx="10"/>
          </p:nvPr>
        </p:nvSpPr>
        <p:spPr/>
        <p:txBody>
          <a:bodyPr/>
          <a:lstStyle/>
          <a:p>
            <a:r>
              <a:rPr lang="en-US" dirty="0"/>
              <a:t>And to decide my offense to be forgiven,</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وَأَنْ تَهَبَ لِي يَقِيناً تُبَاشِرُ بِهِ قَلْبِي</a:t>
            </a:r>
            <a:endParaRPr lang="en-US" dirty="0"/>
          </a:p>
        </p:txBody>
      </p:sp>
      <p:sp>
        <p:nvSpPr>
          <p:cNvPr id="5" name="Subtitle 4"/>
          <p:cNvSpPr>
            <a:spLocks noGrp="1"/>
          </p:cNvSpPr>
          <p:nvPr>
            <p:ph type="body" sz="quarter" idx="10"/>
          </p:nvPr>
        </p:nvSpPr>
        <p:spPr/>
        <p:txBody>
          <a:bodyPr/>
          <a:lstStyle/>
          <a:p>
            <a:r>
              <a:rPr lang="en-US" dirty="0"/>
              <a:t>And to grant me certitude that fills in my heart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وَإِيمَاناً يُذْهِبُ الشَّكَّ عَنِّي</a:t>
            </a:r>
            <a:endParaRPr lang="en-US" dirty="0"/>
          </a:p>
        </p:txBody>
      </p:sp>
      <p:sp>
        <p:nvSpPr>
          <p:cNvPr id="5" name="Subtitle 4"/>
          <p:cNvSpPr>
            <a:spLocks noGrp="1"/>
          </p:cNvSpPr>
          <p:nvPr>
            <p:ph type="body" sz="quarter" idx="10"/>
          </p:nvPr>
        </p:nvSpPr>
        <p:spPr/>
        <p:txBody>
          <a:bodyPr/>
          <a:lstStyle/>
          <a:p>
            <a:r>
              <a:rPr lang="en-US" dirty="0"/>
              <a:t>And faith that removes </a:t>
            </a:r>
            <a:r>
              <a:rPr lang="en-US" dirty="0" err="1"/>
              <a:t>dubiosity</a:t>
            </a:r>
            <a:r>
              <a:rPr lang="en-US" dirty="0"/>
              <a:t> from me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وَتُرْضِيَنِي بِمَا قَسَمْتَ لِي</a:t>
            </a:r>
            <a:endParaRPr lang="en-US" dirty="0"/>
          </a:p>
        </p:txBody>
      </p:sp>
      <p:sp>
        <p:nvSpPr>
          <p:cNvPr id="5" name="Subtitle 4"/>
          <p:cNvSpPr>
            <a:spLocks noGrp="1"/>
          </p:cNvSpPr>
          <p:nvPr>
            <p:ph type="body" sz="quarter" idx="10"/>
          </p:nvPr>
        </p:nvSpPr>
        <p:spPr/>
        <p:txBody>
          <a:bodyPr/>
          <a:lstStyle/>
          <a:p>
            <a:r>
              <a:rPr lang="en-US" dirty="0"/>
              <a:t>And to make me feel satisfied with that which You decide for me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وَآتِنَا فِي الدُّنْيَا حَسَنَةً</a:t>
            </a:r>
            <a:endParaRPr lang="en-US" dirty="0"/>
          </a:p>
        </p:txBody>
      </p:sp>
      <p:sp>
        <p:nvSpPr>
          <p:cNvPr id="5" name="Subtitle 4"/>
          <p:cNvSpPr>
            <a:spLocks noGrp="1"/>
          </p:cNvSpPr>
          <p:nvPr>
            <p:ph type="body" sz="quarter" idx="10"/>
          </p:nvPr>
        </p:nvSpPr>
        <p:spPr/>
        <p:txBody>
          <a:bodyPr/>
          <a:lstStyle/>
          <a:p>
            <a:r>
              <a:rPr lang="en-US" dirty="0"/>
              <a:t>And (please) grant us reward in this world</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وَفِي الْآخِرَةِ حَسَنَةً</a:t>
            </a:r>
            <a:endParaRPr lang="en-US" dirty="0"/>
          </a:p>
        </p:txBody>
      </p:sp>
      <p:sp>
        <p:nvSpPr>
          <p:cNvPr id="5" name="Subtitle 4"/>
          <p:cNvSpPr>
            <a:spLocks noGrp="1"/>
          </p:cNvSpPr>
          <p:nvPr>
            <p:ph type="body" sz="quarter" idx="10"/>
          </p:nvPr>
        </p:nvSpPr>
        <p:spPr/>
        <p:txBody>
          <a:bodyPr/>
          <a:lstStyle/>
          <a:p>
            <a:r>
              <a:rPr lang="en-US" dirty="0"/>
              <a:t>And reward in the Hereafter,</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وَقِنَا عَذَابَ النَّارِ الْحَرِيقِ</a:t>
            </a:r>
            <a:endParaRPr lang="en-US" dirty="0"/>
          </a:p>
        </p:txBody>
      </p:sp>
      <p:sp>
        <p:nvSpPr>
          <p:cNvPr id="5" name="Subtitle 4"/>
          <p:cNvSpPr>
            <a:spLocks noGrp="1"/>
          </p:cNvSpPr>
          <p:nvPr>
            <p:ph type="body" sz="quarter" idx="10"/>
          </p:nvPr>
        </p:nvSpPr>
        <p:spPr/>
        <p:txBody>
          <a:bodyPr/>
          <a:lstStyle/>
          <a:p>
            <a:r>
              <a:rPr lang="en-US" dirty="0"/>
              <a:t>And save us from the torment of the </a:t>
            </a:r>
            <a:r>
              <a:rPr lang="en-US" dirty="0" err="1"/>
              <a:t>buring</a:t>
            </a:r>
            <a:r>
              <a:rPr lang="en-US" dirty="0"/>
              <a:t> Fire,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وَارْزُقْنِي فِيهَا ذِكْرَكَ وَشُكْرَكَ وَالرَّغْبَةَ إِلَيْكَ</a:t>
            </a:r>
            <a:endParaRPr lang="en-US" dirty="0"/>
          </a:p>
        </p:txBody>
      </p:sp>
      <p:sp>
        <p:nvSpPr>
          <p:cNvPr id="5" name="Subtitle 4"/>
          <p:cNvSpPr>
            <a:spLocks noGrp="1"/>
          </p:cNvSpPr>
          <p:nvPr>
            <p:ph type="body" sz="quarter" idx="10"/>
          </p:nvPr>
        </p:nvSpPr>
        <p:spPr/>
        <p:txBody>
          <a:bodyPr/>
          <a:lstStyle/>
          <a:p>
            <a:r>
              <a:rPr lang="en-US" dirty="0"/>
              <a:t>And (also) confer upon us at this night Your mentioning, thanking You, and desiring for You,</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وَالْإِنَابَةَ وَالتَّوْفِيقَ لِمَا وَفَّقْتَ لَهُ</a:t>
            </a:r>
            <a:endParaRPr lang="en-US" dirty="0"/>
          </a:p>
        </p:txBody>
      </p:sp>
      <p:sp>
        <p:nvSpPr>
          <p:cNvPr id="5" name="Subtitle 4"/>
          <p:cNvSpPr>
            <a:spLocks noGrp="1"/>
          </p:cNvSpPr>
          <p:nvPr>
            <p:ph type="body" sz="quarter" idx="10"/>
          </p:nvPr>
        </p:nvSpPr>
        <p:spPr/>
        <p:txBody>
          <a:bodyPr/>
          <a:lstStyle/>
          <a:p>
            <a:r>
              <a:rPr lang="en-US" dirty="0"/>
              <a:t>And turning to You, and success to that to which You led </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pPr algn="ctr"/>
            <a:r>
              <a:rPr lang="ar-SA" dirty="0"/>
              <a:t>بِعَلِيِّ بْنِ الْحُسَيْنِ</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CA" dirty="0"/>
              <a:t>for the sake of `Ali ibn </a:t>
            </a:r>
            <a:r>
              <a:rPr lang="en-CA" dirty="0" err="1"/>
              <a:t>Husayn</a:t>
            </a:r>
            <a:r>
              <a:rPr lang="en-CA" dirty="0"/>
              <a:t>,</a:t>
            </a:r>
          </a:p>
        </p:txBody>
      </p:sp>
      <p:sp>
        <p:nvSpPr>
          <p:cNvPr id="4" name="TextBox 3">
            <a:extLst>
              <a:ext uri="{FF2B5EF4-FFF2-40B4-BE49-F238E27FC236}">
                <a16:creationId xmlns:a16="http://schemas.microsoft.com/office/drawing/2014/main" id="{00A3395B-C3B2-3FE3-06A8-65D9267641F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3F5F2DC4-D2E7-6DCB-6B20-5265790B3A7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A389FEBA-B189-5B19-CDF7-A03E1858862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272CDBF6-08F1-E8A8-5B28-6EAEA9487BC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B9906B2A-DA11-071C-194B-A9A6CFDB6A7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153B05DB-4DF0-B637-6508-B02FBDC2A05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05257B13-934F-1210-0C03-519792D36BD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2141DF38-8860-0BC6-0934-08407B7385C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4D5B4EFD-299F-340E-2EFD-43B0393F5D3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BED6242A-4BC4-D06F-5FFB-FC77B219933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18789967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مُحَمَّداً وَآلَ مُحَمَّدٍ عَلَيْهِ وَعَلَيْهِمُ السّلامُ.</a:t>
            </a:r>
            <a:endParaRPr lang="en-US" dirty="0"/>
          </a:p>
        </p:txBody>
      </p:sp>
      <p:sp>
        <p:nvSpPr>
          <p:cNvPr id="5" name="Subtitle 4"/>
          <p:cNvSpPr>
            <a:spLocks noGrp="1"/>
          </p:cNvSpPr>
          <p:nvPr>
            <p:ph type="body" sz="quarter" idx="10"/>
          </p:nvPr>
        </p:nvSpPr>
        <p:spPr/>
        <p:txBody>
          <a:bodyPr/>
          <a:lstStyle/>
          <a:p>
            <a:r>
              <a:rPr lang="en-US" dirty="0"/>
              <a:t>Muhammad and the Household of Muhammad, peace be upon him and them.</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6525805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1310770" y="2492896"/>
            <a:ext cx="6034024"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زيارة </a:t>
            </a:r>
            <a:r>
              <a:rPr kumimoji="0" lang="ar-EG" sz="7200" b="0" i="0" u="none" strike="noStrike" kern="1200" cap="none" spc="0" normalizeH="0" baseline="0" noProof="0" dirty="0" err="1">
                <a:ln>
                  <a:noFill/>
                </a:ln>
                <a:solidFill>
                  <a:srgbClr val="002060"/>
                </a:solidFill>
                <a:effectLst/>
                <a:uLnTx/>
                <a:uFillTx/>
                <a:latin typeface="Arabic Typesetting" panose="03020402040406030203" pitchFamily="66" charset="-78"/>
                <a:ea typeface="+mn-ea"/>
                <a:cs typeface="Arabic Typesetting" panose="03020402040406030203" pitchFamily="66" charset="-78"/>
              </a:rPr>
              <a:t>امام</a:t>
            </a: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 حسين عليه السلام</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4738225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6361125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3864814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ks-Arab" dirty="0"/>
              <a:t>السَّلامُ عَلَيْكَ يَا ابْنَ رَسُولِ اللّٰهِ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son of Allah’s Messenger.</a:t>
            </a:r>
          </a:p>
        </p:txBody>
      </p:sp>
    </p:spTree>
    <p:extLst>
      <p:ext uri="{BB962C8B-B14F-4D97-AF65-F5344CB8AC3E}">
        <p14:creationId xmlns:p14="http://schemas.microsoft.com/office/powerpoint/2010/main" val="15696664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eaLnBrk="1" hangingPunct="1">
              <a:lnSpc>
                <a:spcPts val="8500"/>
              </a:lnSpc>
              <a:defRPr/>
            </a:pPr>
            <a:r>
              <a:rPr lang="ar-SA" dirty="0"/>
              <a:t>السَّلامُ عَلَيْكَ يَا ابْنَ أَمِيرِ الْمُؤْمِنِينَ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son of the Commander of the Faithful.</a:t>
            </a:r>
          </a:p>
        </p:txBody>
      </p:sp>
    </p:spTree>
    <p:extLst>
      <p:ext uri="{BB962C8B-B14F-4D97-AF65-F5344CB8AC3E}">
        <p14:creationId xmlns:p14="http://schemas.microsoft.com/office/powerpoint/2010/main" val="31167512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السَّلامُ عَلَيْكَ يَا ابْنَ الصِّدِّيقَةِ الطَّاهِرَةِ</a:t>
            </a:r>
            <a:br>
              <a:rPr lang="en-US" dirty="0"/>
            </a:br>
            <a:r>
              <a:rPr lang="ar-SA" dirty="0"/>
              <a:t>فَاطِمَةَ سَيِّدَةِ نِسَاءِ الْعَالَمِينَ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son of the veracious, immaculate lady </a:t>
            </a:r>
            <a:r>
              <a:rPr lang="en-US" dirty="0" err="1"/>
              <a:t>Fāṭimah</a:t>
            </a:r>
            <a:r>
              <a:rPr lang="en-US" dirty="0"/>
              <a:t>, the Doyenne of the women of the world.</a:t>
            </a:r>
          </a:p>
          <a:p>
            <a:pPr marL="342900" indent="-342900" eaLnBrk="1" hangingPunct="1">
              <a:defRPr/>
            </a:pPr>
            <a:endParaRPr lang="en-US" dirty="0"/>
          </a:p>
        </p:txBody>
      </p:sp>
    </p:spTree>
    <p:extLst>
      <p:ext uri="{BB962C8B-B14F-4D97-AF65-F5344CB8AC3E}">
        <p14:creationId xmlns:p14="http://schemas.microsoft.com/office/powerpoint/2010/main" val="1377974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السَّلامُ عَلَيْكَ يَا مَوْلايَ يَا أَبَا عَبْدِاللّٰهِ</a:t>
            </a:r>
            <a:br>
              <a:rPr lang="ar-SA" dirty="0"/>
            </a:br>
            <a:r>
              <a:rPr lang="ar-SA" dirty="0"/>
              <a:t>وَرَحْمَةُ اللّٰهِ وَبَرَكَاتُهُ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my master, </a:t>
            </a:r>
            <a:r>
              <a:rPr lang="en-US" dirty="0" err="1"/>
              <a:t>Abū</a:t>
            </a:r>
            <a:r>
              <a:rPr lang="en-US" dirty="0"/>
              <a:t>-`</a:t>
            </a:r>
            <a:r>
              <a:rPr lang="en-US" dirty="0" err="1"/>
              <a:t>Abdullāh</a:t>
            </a:r>
            <a:r>
              <a:rPr lang="en-US" dirty="0"/>
              <a:t>. So be Allah’s mercy and blessings.</a:t>
            </a:r>
          </a:p>
          <a:p>
            <a:pPr marL="342900" indent="-342900" eaLnBrk="1" hangingPunct="1">
              <a:defRPr/>
            </a:pPr>
            <a:endParaRPr lang="en-US" dirty="0"/>
          </a:p>
        </p:txBody>
      </p:sp>
    </p:spTree>
    <p:extLst>
      <p:ext uri="{BB962C8B-B14F-4D97-AF65-F5344CB8AC3E}">
        <p14:creationId xmlns:p14="http://schemas.microsoft.com/office/powerpoint/2010/main" val="6762822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أَشْهَدُ أَنَّكَ قَدْ أَقَمْتَ الصَّلاةَ</a:t>
            </a:r>
            <a:r>
              <a:rPr lang="en-US" dirty="0"/>
              <a:t> </a:t>
            </a:r>
            <a:r>
              <a:rPr lang="ar-SA" dirty="0"/>
              <a:t>وَآتَيْتَ الزَّكَاةَ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bear witness that you offered the prayers, And you defrayed the </a:t>
            </a:r>
            <a:r>
              <a:rPr lang="en-US" dirty="0" err="1"/>
              <a:t>zakāt</a:t>
            </a:r>
            <a:r>
              <a:rPr lang="en-US" dirty="0"/>
              <a:t>,</a:t>
            </a:r>
          </a:p>
        </p:txBody>
      </p:sp>
    </p:spTree>
    <p:extLst>
      <p:ext uri="{BB962C8B-B14F-4D97-AF65-F5344CB8AC3E}">
        <p14:creationId xmlns:p14="http://schemas.microsoft.com/office/powerpoint/2010/main" val="28921896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بِمُحَمَّدِ بْنِ عَلِيٍّ</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Muhammad ibn `Ali,</a:t>
            </a:r>
            <a:endParaRPr lang="en-CA" dirty="0"/>
          </a:p>
        </p:txBody>
      </p:sp>
      <p:sp>
        <p:nvSpPr>
          <p:cNvPr id="4" name="TextBox 3">
            <a:extLst>
              <a:ext uri="{FF2B5EF4-FFF2-40B4-BE49-F238E27FC236}">
                <a16:creationId xmlns:a16="http://schemas.microsoft.com/office/drawing/2014/main" id="{C7DA4707-FCAE-F95A-4929-B1789B2E08C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60A9776F-CA32-3B32-3F91-4800B077803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660117D5-717F-45F0-BA05-C5485DCFF86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E9EE327B-E94E-3164-3ADF-A55DC7AB17C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A9A3C758-1650-93EF-C875-9769B12EE3B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A6D8C3BE-D4FE-A85C-CC3E-369BFCF85D1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15733763-3E82-335A-CF02-59A8969B1FC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90E66585-FC99-AC70-EABE-2124B90E0CF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40AA5A28-96D8-374A-BEE4-E40A2B14052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C024BAA5-DE3B-82A7-348E-4D7483DC4E5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5002138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وَأَمَرْتَ بِالْمَعْرُوفِ</a:t>
            </a:r>
            <a:r>
              <a:rPr lang="en-US" dirty="0"/>
              <a:t> </a:t>
            </a:r>
            <a:r>
              <a:rPr lang="ar-SA" dirty="0"/>
              <a:t>وَنَهَيْتَ عَنِ الْمُنْكَرِ</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you enjoined the right, And you forbade the wrong,</a:t>
            </a:r>
          </a:p>
        </p:txBody>
      </p:sp>
    </p:spTree>
    <p:extLst>
      <p:ext uri="{BB962C8B-B14F-4D97-AF65-F5344CB8AC3E}">
        <p14:creationId xmlns:p14="http://schemas.microsoft.com/office/powerpoint/2010/main" val="34504912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وَتَلَوْتَ الْكِتَابَ حَقَّ تِلاوَتِهِ</a:t>
            </a:r>
            <a:br>
              <a:rPr lang="en-US" dirty="0"/>
            </a:br>
            <a:r>
              <a:rPr lang="ar-SA" dirty="0"/>
              <a:t>وَجَاهَدْتَ فِي اللّٰهِ حَقَّ جِهَادِهِ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you recited the Book (i.e. the Holy Qur'ān) as exactly as it should be recited, And you strove for the sake of Allah as exactly as striving must be,</a:t>
            </a:r>
          </a:p>
        </p:txBody>
      </p:sp>
    </p:spTree>
    <p:extLst>
      <p:ext uri="{BB962C8B-B14F-4D97-AF65-F5344CB8AC3E}">
        <p14:creationId xmlns:p14="http://schemas.microsoft.com/office/powerpoint/2010/main" val="14640689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وَصَبَرْتَ عَلَى الْأَذٰى فِي جَنْبِهِ مُحْتَسِباً</a:t>
            </a:r>
            <a:br>
              <a:rPr lang="ar-SA" dirty="0"/>
            </a:br>
            <a:r>
              <a:rPr lang="ar-SA" dirty="0"/>
              <a:t>حَتّٰى أَتَاكَ الْيَقِينُ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you faced all troubles steadfastly for His sake, seeking his reward, until death came upon you.</a:t>
            </a:r>
          </a:p>
        </p:txBody>
      </p:sp>
    </p:spTree>
    <p:extLst>
      <p:ext uri="{BB962C8B-B14F-4D97-AF65-F5344CB8AC3E}">
        <p14:creationId xmlns:p14="http://schemas.microsoft.com/office/powerpoint/2010/main" val="9468199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أَشْهَدُ أَنَّ الَّذِينَ خَالَفُوكَ وَحَارَبُوكَ</a:t>
            </a:r>
            <a:br>
              <a:rPr lang="en-US" dirty="0"/>
            </a:br>
            <a:r>
              <a:rPr lang="ar-SA" dirty="0"/>
              <a:t>وَالَّذِينَ خَذَلُوكَ وَالَّذِينَ قَتَلُوكَ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also bear witness that those who dissented you and those who fought against you And those who let you down and those who slew you</a:t>
            </a:r>
          </a:p>
        </p:txBody>
      </p:sp>
    </p:spTree>
    <p:extLst>
      <p:ext uri="{BB962C8B-B14F-4D97-AF65-F5344CB8AC3E}">
        <p14:creationId xmlns:p14="http://schemas.microsoft.com/office/powerpoint/2010/main" val="2419892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مَلْعُونُونَ عَلٰى لِسَانِ النَّبِيِّ الْأُمِّيِّ</a:t>
            </a:r>
            <a:br>
              <a:rPr lang="en-US" dirty="0"/>
            </a:br>
            <a:r>
              <a:rPr lang="ar-SA" dirty="0"/>
              <a:t>وَقَدْ خَابَ مَنِ افْتَرٰى</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All those were accursed directly by the Meccan Prophet. And he who forges lies indeed fails to attain his desire.</a:t>
            </a:r>
          </a:p>
        </p:txBody>
      </p:sp>
    </p:spTree>
    <p:extLst>
      <p:ext uri="{BB962C8B-B14F-4D97-AF65-F5344CB8AC3E}">
        <p14:creationId xmlns:p14="http://schemas.microsoft.com/office/powerpoint/2010/main" val="1965490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eaLnBrk="1" hangingPunct="1">
              <a:lnSpc>
                <a:spcPts val="8500"/>
              </a:lnSpc>
              <a:defRPr/>
            </a:pPr>
            <a:r>
              <a:rPr lang="ar-SA" dirty="0"/>
              <a:t>لَعَنَ اللّٰهُ الظَّالِمِينَ لَكُمْ مِنَ الْأَوَّلِينَ وَالآخِرِينَ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May Allah remove blessings from those who wronged you from among the past and the present generations.</a:t>
            </a:r>
          </a:p>
        </p:txBody>
      </p:sp>
    </p:spTree>
    <p:extLst>
      <p:ext uri="{BB962C8B-B14F-4D97-AF65-F5344CB8AC3E}">
        <p14:creationId xmlns:p14="http://schemas.microsoft.com/office/powerpoint/2010/main" val="36333341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وَضَاعَفَ عَلَيْهِمُ الْعَذَابَ الْأَلِيمَ.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May Allah also double for them the painful torment.</a:t>
            </a:r>
          </a:p>
        </p:txBody>
      </p:sp>
    </p:spTree>
    <p:extLst>
      <p:ext uri="{BB962C8B-B14F-4D97-AF65-F5344CB8AC3E}">
        <p14:creationId xmlns:p14="http://schemas.microsoft.com/office/powerpoint/2010/main" val="3533891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أَتَيْتُكَ يَا مَوْلايَ يَا ابْنَ رَسُولِ اللّٰهِ</a:t>
            </a:r>
            <a:br>
              <a:rPr lang="ar-SA" dirty="0"/>
            </a:br>
            <a:r>
              <a:rPr lang="ar-SA" dirty="0"/>
              <a:t>زَائِراً عَارِفاً بِحَقّكَ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turn my attention towards you, O my master, O son of the Messenger of Alláh, Visiting you and acknowledging the standing that you enjoy,</a:t>
            </a:r>
          </a:p>
        </p:txBody>
      </p:sp>
    </p:spTree>
    <p:extLst>
      <p:ext uri="{BB962C8B-B14F-4D97-AF65-F5344CB8AC3E}">
        <p14:creationId xmlns:p14="http://schemas.microsoft.com/office/powerpoint/2010/main" val="30267141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مُوَالِياً لِأَوْلِيَائِكَ</a:t>
            </a:r>
            <a:br>
              <a:rPr lang="en-US" dirty="0"/>
            </a:br>
            <a:r>
              <a:rPr lang="ar-SA" dirty="0"/>
              <a:t>مُعَادِياً لأَعْدَائِكَ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declaring my loyalty to those who are loyal to you, And renouncing your enemies,</a:t>
            </a:r>
          </a:p>
        </p:txBody>
      </p:sp>
    </p:spTree>
    <p:extLst>
      <p:ext uri="{BB962C8B-B14F-4D97-AF65-F5344CB8AC3E}">
        <p14:creationId xmlns:p14="http://schemas.microsoft.com/office/powerpoint/2010/main" val="1946586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مُسْتَبْصِراً بِالْهُدَى الَّذِي أَنْتَ عَلَيْهِ</a:t>
            </a:r>
            <a:br>
              <a:rPr lang="ar-SA" dirty="0"/>
            </a:br>
            <a:r>
              <a:rPr lang="ar-SA" dirty="0"/>
              <a:t>عَارِفاً بِضَلالَةِ مَنْ خَالَفَكَ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seeking to follow the true guidance that you are following, And recognizing the deviation of those who oppose you;</a:t>
            </a:r>
          </a:p>
        </p:txBody>
      </p:sp>
    </p:spTree>
    <p:extLst>
      <p:ext uri="{BB962C8B-B14F-4D97-AF65-F5344CB8AC3E}">
        <p14:creationId xmlns:p14="http://schemas.microsoft.com/office/powerpoint/2010/main" val="37437302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بِجَعْفَرِ بْنِ مُحَمّدٍ</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a:t>
            </a:r>
            <a:r>
              <a:rPr lang="en-US" dirty="0" err="1"/>
              <a:t>Ja`far</a:t>
            </a:r>
            <a:r>
              <a:rPr lang="en-US" dirty="0"/>
              <a:t> ibn Muhammad,</a:t>
            </a:r>
            <a:endParaRPr lang="en-CA" dirty="0"/>
          </a:p>
        </p:txBody>
      </p:sp>
      <p:sp>
        <p:nvSpPr>
          <p:cNvPr id="4" name="TextBox 3">
            <a:extLst>
              <a:ext uri="{FF2B5EF4-FFF2-40B4-BE49-F238E27FC236}">
                <a16:creationId xmlns:a16="http://schemas.microsoft.com/office/drawing/2014/main" id="{598927A0-ED27-4399-E168-0D2EC65CBEE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D6BDA2E1-501D-764B-E47A-BFCD808052B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564BA3AE-D9BF-5CB2-2254-09B6790C121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2A83DFC6-5842-3DBC-BA11-A5BC94CA229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84BDD0B6-6639-120F-54FB-C89F1D6475F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E393F1AA-CA61-2EF4-937F-9D47ABF8316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4CD2D808-C2DF-D160-2195-45DCEF472E6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E38A6AF7-4E8E-7926-CAD2-78A74F0100F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024AC2FC-F095-1A57-F6D6-F68A96EE62F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932EA7BF-A3B8-E811-623C-E3E8D5E0750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9623191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فَاشْفَعْ لِي عِنْدَ رَبِّكَ.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So, (please) intercede for me before your Lord.</a:t>
            </a:r>
          </a:p>
        </p:txBody>
      </p:sp>
    </p:spTree>
    <p:extLst>
      <p:ext uri="{BB962C8B-B14F-4D97-AF65-F5344CB8AC3E}">
        <p14:creationId xmlns:p14="http://schemas.microsoft.com/office/powerpoint/2010/main" val="27153244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السَّلامُ عَلَيْكَ يَا حُجَّةَ اللّٰهِ فِي أَرْضِهِ وَسَمَائِهِ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the Argument of Allah in His lands and heavens.</a:t>
            </a:r>
          </a:p>
        </p:txBody>
      </p:sp>
    </p:spTree>
    <p:extLst>
      <p:ext uri="{BB962C8B-B14F-4D97-AF65-F5344CB8AC3E}">
        <p14:creationId xmlns:p14="http://schemas.microsoft.com/office/powerpoint/2010/main" val="31634293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صَلَّى اللّٰهُ عَلٰى رُوحِكَ الطَّيِّبِ وَجَسَدِكَ الطَّاهِرِ</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May Allah bless your immaculate spirit and your pure body.</a:t>
            </a:r>
          </a:p>
        </p:txBody>
      </p:sp>
    </p:spTree>
    <p:extLst>
      <p:ext uri="{BB962C8B-B14F-4D97-AF65-F5344CB8AC3E}">
        <p14:creationId xmlns:p14="http://schemas.microsoft.com/office/powerpoint/2010/main" val="921175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وَعَلَيْكَ السَّلامُ يَا مَوْلايَ وَرَحْمَةُ اللّٰهِ وَبَرَكَاتُهُ.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and Allah’s mercy and blessings be upon you; O my master.</a:t>
            </a:r>
          </a:p>
        </p:txBody>
      </p:sp>
    </p:spTree>
    <p:extLst>
      <p:ext uri="{BB962C8B-B14F-4D97-AF65-F5344CB8AC3E}">
        <p14:creationId xmlns:p14="http://schemas.microsoft.com/office/powerpoint/2010/main" val="28907171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714454" y="2492896"/>
            <a:ext cx="7226658"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زيارة حضرت على اكبر عليه السلام</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11768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السَّلامُ عَلَيْكَ يَا مَوْلايَ وَابْنَ مَوْلايَ</a:t>
            </a:r>
            <a:r>
              <a:rPr lang="en-US" dirty="0"/>
              <a:t> </a:t>
            </a:r>
            <a:r>
              <a:rPr lang="ar-SA" dirty="0"/>
              <a:t>وَرَحْمَةُ اللّٰهِ وَبَرَكَاتُهُ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my master and son of my master So be upon you Allah’s mercy and blessings.</a:t>
            </a:r>
          </a:p>
        </p:txBody>
      </p:sp>
    </p:spTree>
    <p:extLst>
      <p:ext uri="{BB962C8B-B14F-4D97-AF65-F5344CB8AC3E}">
        <p14:creationId xmlns:p14="http://schemas.microsoft.com/office/powerpoint/2010/main" val="19983158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لَعَنَ اللّٰهُ مَنْ ظَلَمَكَ</a:t>
            </a:r>
            <a:r>
              <a:rPr lang="en-US" dirty="0"/>
              <a:t> </a:t>
            </a:r>
            <a:r>
              <a:rPr lang="ar-SA" dirty="0"/>
              <a:t>وَلَعَنَ اللّٰهُ مَنْ قَتَلَكَ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May Allah remove blessings from those who wronged you. May Allah remove blessings from those who slew you.</a:t>
            </a:r>
          </a:p>
        </p:txBody>
      </p:sp>
    </p:spTree>
    <p:extLst>
      <p:ext uri="{BB962C8B-B14F-4D97-AF65-F5344CB8AC3E}">
        <p14:creationId xmlns:p14="http://schemas.microsoft.com/office/powerpoint/2010/main" val="33077398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وَضَاعَفَ عَلَيْهِمُ الْعَذَابَ الْأَلِيمَ.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May Allah double the painful chastisement for them.</a:t>
            </a:r>
          </a:p>
        </p:txBody>
      </p:sp>
    </p:spTree>
    <p:extLst>
      <p:ext uri="{BB962C8B-B14F-4D97-AF65-F5344CB8AC3E}">
        <p14:creationId xmlns:p14="http://schemas.microsoft.com/office/powerpoint/2010/main" val="6090630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3057242" y="2492896"/>
            <a:ext cx="2541080"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زيارة شهداء</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24015884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السَّلامُ عَلَيْكُمْ أَيّهَا الصِّدِّيقُونَ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the veracious ones.</a:t>
            </a:r>
          </a:p>
        </p:txBody>
      </p:sp>
    </p:spTree>
    <p:extLst>
      <p:ext uri="{BB962C8B-B14F-4D97-AF65-F5344CB8AC3E}">
        <p14:creationId xmlns:p14="http://schemas.microsoft.com/office/powerpoint/2010/main" val="12851337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بِمُوسَى بْنِ جَعْفَرٍ</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Musa ibn Jafar,</a:t>
            </a:r>
            <a:endParaRPr lang="en-CA" dirty="0"/>
          </a:p>
        </p:txBody>
      </p:sp>
      <p:sp>
        <p:nvSpPr>
          <p:cNvPr id="4" name="TextBox 3">
            <a:extLst>
              <a:ext uri="{FF2B5EF4-FFF2-40B4-BE49-F238E27FC236}">
                <a16:creationId xmlns:a16="http://schemas.microsoft.com/office/drawing/2014/main" id="{1804C51F-8046-7513-E961-AD57B17AE86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60DFCC08-0F50-C71B-EB93-C0064F1E7F0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7CF34E92-4465-8390-E477-FE2ADBBB6E2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6EE7D984-CED5-8474-AF8C-EB0352C221E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0C02AD46-389A-A05D-0003-F6AB610D783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95164E8C-1082-2823-35CF-EEE7FDB8C37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28E6B4EF-01A8-4F6E-F650-0AEDB8E6DC1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BBCC82B3-49CC-0808-18BD-E4F0DDA6469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0BE3F9A7-066E-591B-5319-7DDA53B7515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E3BF0545-F893-E3F4-2134-2686DB41A8E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7032750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السَّلامُ عَلَيْكُمْ أَيّهَا الشُّهَدَاءُ الصَّابِرُونَ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the steadfast martyrs.</a:t>
            </a:r>
          </a:p>
        </p:txBody>
      </p:sp>
    </p:spTree>
    <p:extLst>
      <p:ext uri="{BB962C8B-B14F-4D97-AF65-F5344CB8AC3E}">
        <p14:creationId xmlns:p14="http://schemas.microsoft.com/office/powerpoint/2010/main" val="4952502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أَشْهَدُ أَنَّكُمْ جَاهَدْتُمْ فِي سَبِيلِ اللّٰهُ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bear witness that you strove in the way of Allah,</a:t>
            </a:r>
          </a:p>
        </p:txBody>
      </p:sp>
    </p:spTree>
    <p:extLst>
      <p:ext uri="{BB962C8B-B14F-4D97-AF65-F5344CB8AC3E}">
        <p14:creationId xmlns:p14="http://schemas.microsoft.com/office/powerpoint/2010/main" val="15619781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وَصَبَرْتُمْ عَلٰى الْأَذٰى فِي جَنْبِ اللّٰهُ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you acted patiently against harm for the sake of Allah,</a:t>
            </a:r>
          </a:p>
        </p:txBody>
      </p:sp>
    </p:spTree>
    <p:extLst>
      <p:ext uri="{BB962C8B-B14F-4D97-AF65-F5344CB8AC3E}">
        <p14:creationId xmlns:p14="http://schemas.microsoft.com/office/powerpoint/2010/main" val="173066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وَنَصَحْتُمْ لِلّٰهِ وَلِرَسُولِهِ حَتّٰى أَتَاكُمُ الْيَقِينُ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you did sincerely for the sake of Allah and His Messenger until death came upon you.</a:t>
            </a:r>
          </a:p>
        </p:txBody>
      </p:sp>
    </p:spTree>
    <p:extLst>
      <p:ext uri="{BB962C8B-B14F-4D97-AF65-F5344CB8AC3E}">
        <p14:creationId xmlns:p14="http://schemas.microsoft.com/office/powerpoint/2010/main" val="34996467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أَشْهَدُ أَنَّكُمْ أَحْيَاءٌ عِنْدَ رَبِّكُمْ تُرْزَقُونَ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bear witness that you are alive and are being provided sustenance from your Lord.</a:t>
            </a:r>
          </a:p>
        </p:txBody>
      </p:sp>
    </p:spTree>
    <p:extLst>
      <p:ext uri="{BB962C8B-B14F-4D97-AF65-F5344CB8AC3E}">
        <p14:creationId xmlns:p14="http://schemas.microsoft.com/office/powerpoint/2010/main" val="25841080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فَجَزَاكُمُ اللّٰهُ عَنِ الْإِسْلامِ وَأَهْلِهِ</a:t>
            </a:r>
            <a:br>
              <a:rPr lang="ar-SA" dirty="0"/>
            </a:br>
            <a:r>
              <a:rPr lang="ar-SA" dirty="0"/>
              <a:t>أَفْضَلَ جَزَاءِ الْمُحْسِنِينَ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May Allah reward you with the best reward of the good-doers on behalf of Islam and its people,</a:t>
            </a:r>
          </a:p>
        </p:txBody>
      </p:sp>
    </p:spTree>
    <p:extLst>
      <p:ext uri="{BB962C8B-B14F-4D97-AF65-F5344CB8AC3E}">
        <p14:creationId xmlns:p14="http://schemas.microsoft.com/office/powerpoint/2010/main" val="33160804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وَجَمَعَ بَيْنَنَا وَبَيْنَكُمْ فِي مَحَلِّ النَّعِيمِ.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may He join us to you in the abode of bliss.</a:t>
            </a:r>
          </a:p>
        </p:txBody>
      </p:sp>
    </p:spTree>
    <p:extLst>
      <p:ext uri="{BB962C8B-B14F-4D97-AF65-F5344CB8AC3E}">
        <p14:creationId xmlns:p14="http://schemas.microsoft.com/office/powerpoint/2010/main" val="22796159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974941" y="2492896"/>
            <a:ext cx="6705683"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زيارة حضرت عباس عليه السلام</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4147168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السَّلامُ عَلَيْكَ يَا ابْنَ أَمِيرِ الْمُؤْمِنِينَ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the son of the Commander of the Believers.</a:t>
            </a:r>
          </a:p>
        </p:txBody>
      </p:sp>
    </p:spTree>
    <p:extLst>
      <p:ext uri="{BB962C8B-B14F-4D97-AF65-F5344CB8AC3E}">
        <p14:creationId xmlns:p14="http://schemas.microsoft.com/office/powerpoint/2010/main" val="10340939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السَّلامُ عَلَيْكَ أَيّهَا الْعَبْدُ الصَّالِحُ</a:t>
            </a:r>
            <a:br>
              <a:rPr lang="en-US" dirty="0"/>
            </a:br>
            <a:r>
              <a:rPr lang="ar-SA" dirty="0"/>
              <a:t>الْمُطِيعُ لِلّٰهِ وَلِرَسُولِهِ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the righteous servant (of Allah), The obedient to Allah and to His Messenger.</a:t>
            </a:r>
          </a:p>
        </p:txBody>
      </p:sp>
    </p:spTree>
    <p:extLst>
      <p:ext uri="{BB962C8B-B14F-4D97-AF65-F5344CB8AC3E}">
        <p14:creationId xmlns:p14="http://schemas.microsoft.com/office/powerpoint/2010/main" val="3484997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بِعَلِيِّ بْنِ مُوسٰى</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`Ali ibn Musa,</a:t>
            </a:r>
            <a:endParaRPr lang="en-CA" dirty="0"/>
          </a:p>
        </p:txBody>
      </p:sp>
      <p:sp>
        <p:nvSpPr>
          <p:cNvPr id="4" name="TextBox 3">
            <a:extLst>
              <a:ext uri="{FF2B5EF4-FFF2-40B4-BE49-F238E27FC236}">
                <a16:creationId xmlns:a16="http://schemas.microsoft.com/office/drawing/2014/main" id="{95FEDD07-99CB-38D2-3A1B-086E388C38D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BC767588-9777-ADDE-7172-C3ED0342A54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54255F75-38AE-4F44-1321-37355AF5088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5FCABC18-80F5-E4E4-064F-483DE6660CB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2AB2BD6C-A12F-F3D4-A081-FE3F1673A5C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1C08383C-135C-3848-9556-DEC9FD6F4BC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EB7A5EC7-6665-07E3-FB31-FEE6C863C44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6F42BA36-6AD3-2186-08BC-A41879A71AA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A2516EE7-404D-347F-E201-E79AAAE662E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56F9E800-98C9-C854-904B-2D92912BBE1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1403125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أَشْهَدُ أَنَّكَ قَدْ [جَاهَدْتَ وَ]نَصَحْتَ</a:t>
            </a:r>
            <a:br>
              <a:rPr lang="en-US" dirty="0"/>
            </a:br>
            <a:r>
              <a:rPr lang="ar-SA" dirty="0"/>
              <a:t>وَصَبَرْتَ حَتّٰى أَتَاكَ الْيَقِينُ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bear witness that you strove (in the way of Allah) and acted sincerely and tolerated (harm) until death came upon you.</a:t>
            </a:r>
          </a:p>
        </p:txBody>
      </p:sp>
    </p:spTree>
    <p:extLst>
      <p:ext uri="{BB962C8B-B14F-4D97-AF65-F5344CB8AC3E}">
        <p14:creationId xmlns:p14="http://schemas.microsoft.com/office/powerpoint/2010/main" val="38568017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لَعَنَ اللّٰهُ الظَّالِمِينَ لَكُمْ مِنَ الْأَوَّلِينَ وَالْآخِرِينَ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May Allah remove blessings from those who wronged you from the past and the present generations. </a:t>
            </a:r>
          </a:p>
        </p:txBody>
      </p:sp>
    </p:spTree>
    <p:extLst>
      <p:ext uri="{BB962C8B-B14F-4D97-AF65-F5344CB8AC3E}">
        <p14:creationId xmlns:p14="http://schemas.microsoft.com/office/powerpoint/2010/main" val="19921926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وَأَلْحَقَهُمْ بِدَرْكِ الْجَحِيمِ.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may He send them to the lowest layer of the blazing Hell.</a:t>
            </a:r>
          </a:p>
        </p:txBody>
      </p:sp>
    </p:spTree>
    <p:extLst>
      <p:ext uri="{BB962C8B-B14F-4D97-AF65-F5344CB8AC3E}">
        <p14:creationId xmlns:p14="http://schemas.microsoft.com/office/powerpoint/2010/main" val="39591274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42029850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852057" y="2492896"/>
            <a:ext cx="2951449"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err="1">
                <a:ln>
                  <a:noFill/>
                </a:ln>
                <a:solidFill>
                  <a:srgbClr val="002060"/>
                </a:solidFill>
                <a:effectLst/>
                <a:uLnTx/>
                <a:uFillTx/>
                <a:latin typeface="Arabic Typesetting" panose="03020402040406030203" pitchFamily="66" charset="-78"/>
                <a:ea typeface="+mn-ea"/>
                <a:cs typeface="Arabic Typesetting" panose="03020402040406030203" pitchFamily="66" charset="-78"/>
              </a:rPr>
              <a:t>مناجات</a:t>
            </a: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 تائبين</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12608786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183774-52F8-6ADB-37E9-9A14B284440E}"/>
              </a:ext>
            </a:extLst>
          </p:cNvPr>
          <p:cNvSpPr>
            <a:spLocks noGrp="1"/>
          </p:cNvSpPr>
          <p:nvPr>
            <p:ph type="title"/>
          </p:nvPr>
        </p:nvSpPr>
        <p:spPr/>
        <p:txBody>
          <a:bodyPr/>
          <a:lstStyle/>
          <a:p>
            <a:r>
              <a:rPr lang="ar-SA" dirty="0"/>
              <a:t>إلـٰهِي أَلْبَسَتْنِي الْخَطايا ثَوْبَ مَذَلَّتِي،</a:t>
            </a:r>
            <a:endParaRPr lang="en-CA" dirty="0"/>
          </a:p>
        </p:txBody>
      </p:sp>
      <p:sp>
        <p:nvSpPr>
          <p:cNvPr id="3" name="Content Placeholder 2">
            <a:extLst>
              <a:ext uri="{FF2B5EF4-FFF2-40B4-BE49-F238E27FC236}">
                <a16:creationId xmlns:a16="http://schemas.microsoft.com/office/drawing/2014/main" id="{D76DA32C-0A30-48DC-AB69-14E07A37528C}"/>
              </a:ext>
            </a:extLst>
          </p:cNvPr>
          <p:cNvSpPr>
            <a:spLocks noGrp="1"/>
          </p:cNvSpPr>
          <p:nvPr>
            <p:ph type="body" sz="quarter" idx="10"/>
          </p:nvPr>
        </p:nvSpPr>
        <p:spPr/>
        <p:txBody>
          <a:bodyPr/>
          <a:lstStyle/>
          <a:p>
            <a:r>
              <a:rPr lang="en-US" dirty="0"/>
              <a:t>My God, offenses have clothed me in the garment of my lowliness</a:t>
            </a:r>
          </a:p>
        </p:txBody>
      </p:sp>
    </p:spTree>
    <p:extLst>
      <p:ext uri="{BB962C8B-B14F-4D97-AF65-F5344CB8AC3E}">
        <p14:creationId xmlns:p14="http://schemas.microsoft.com/office/powerpoint/2010/main" val="27994411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245A80-F5E5-F51B-F237-4D24CE9DED38}"/>
              </a:ext>
            </a:extLst>
          </p:cNvPr>
          <p:cNvSpPr>
            <a:spLocks noGrp="1"/>
          </p:cNvSpPr>
          <p:nvPr>
            <p:ph type="title"/>
          </p:nvPr>
        </p:nvSpPr>
        <p:spPr/>
        <p:txBody>
          <a:bodyPr/>
          <a:lstStyle/>
          <a:p>
            <a:r>
              <a:rPr lang="ar-SA" dirty="0"/>
              <a:t>وَجَلَّلَنِي التَّباعُدُ مِنْكَ لِباسَ مَسْكَنَتِي،</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p:txBody>
          <a:bodyPr/>
          <a:lstStyle/>
          <a:p>
            <a:r>
              <a:rPr lang="en-US" dirty="0"/>
              <a:t>separation from You has wrapped me in the clothing of my misery!</a:t>
            </a:r>
          </a:p>
        </p:txBody>
      </p:sp>
    </p:spTree>
    <p:extLst>
      <p:ext uri="{BB962C8B-B14F-4D97-AF65-F5344CB8AC3E}">
        <p14:creationId xmlns:p14="http://schemas.microsoft.com/office/powerpoint/2010/main" val="41901331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8825F-CFE0-F5C6-03FF-17EAC646BDAE}"/>
              </a:ext>
            </a:extLst>
          </p:cNvPr>
          <p:cNvSpPr>
            <a:spLocks noGrp="1"/>
          </p:cNvSpPr>
          <p:nvPr>
            <p:ph type="title"/>
          </p:nvPr>
        </p:nvSpPr>
        <p:spPr/>
        <p:txBody>
          <a:bodyPr/>
          <a:lstStyle/>
          <a:p>
            <a:r>
              <a:rPr lang="ar-SA" sz="8000" dirty="0">
                <a:effectLst/>
                <a:latin typeface="Calibri" panose="020F0502020204030204" pitchFamily="34" charset="0"/>
                <a:ea typeface="Times New Roman" panose="02020603050405020304" pitchFamily="18" charset="0"/>
                <a:cs typeface="Arabic Typesetting" panose="03020402040406030203" pitchFamily="66" charset="-78"/>
              </a:rPr>
              <a:t>وَأَماتَ قَلْبِي عَظِيمُ جِنايَتِي،</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p:txBody>
          <a:bodyPr/>
          <a:lstStyle/>
          <a:p>
            <a:pPr marL="0" marR="0" indent="0" algn="ctr">
              <a:lnSpc>
                <a:spcPct val="200000"/>
              </a:lnSpc>
              <a:spcBef>
                <a:spcPts val="0"/>
              </a:spcBef>
              <a:spcAft>
                <a:spcPts val="0"/>
              </a:spcAft>
              <a:buNone/>
            </a:pPr>
            <a:r>
              <a:rPr lang="en-US" sz="3600" dirty="0">
                <a:effectLst/>
                <a:latin typeface="Calibri" panose="020F0502020204030204" pitchFamily="34" charset="0"/>
                <a:ea typeface="Times New Roman" panose="02020603050405020304" pitchFamily="18" charset="0"/>
                <a:cs typeface="Calibri" panose="020F0502020204030204" pitchFamily="34" charset="0"/>
              </a:rPr>
              <a:t>My dreadful crimes have deadened my heart,</a:t>
            </a:r>
            <a:endParaRPr lang="en-US" sz="1600" dirty="0">
              <a:effectLst/>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21519175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DD65D0-A671-E5F6-902E-8BF30A0EE930}"/>
              </a:ext>
            </a:extLst>
          </p:cNvPr>
          <p:cNvSpPr>
            <a:spLocks noGrp="1"/>
          </p:cNvSpPr>
          <p:nvPr>
            <p:ph type="title"/>
          </p:nvPr>
        </p:nvSpPr>
        <p:spPr/>
        <p:txBody>
          <a:bodyPr/>
          <a:lstStyle/>
          <a:p>
            <a:r>
              <a:rPr lang="ar-SA" sz="8000" dirty="0">
                <a:effectLst/>
                <a:latin typeface="Calibri" panose="020F0502020204030204" pitchFamily="34" charset="0"/>
                <a:ea typeface="Times New Roman" panose="02020603050405020304" pitchFamily="18" charset="0"/>
                <a:cs typeface="Arabic Typesetting" panose="03020402040406030203" pitchFamily="66" charset="-78"/>
              </a:rPr>
              <a:t>فَأَحْيِه بِتَوْبَةٍ مِنْكَ يا أَمَلِي وَبُغْيَتِي،</a:t>
            </a:r>
            <a:endParaRPr lang="en-CA" dirty="0"/>
          </a:p>
        </p:txBody>
      </p:sp>
      <p:sp>
        <p:nvSpPr>
          <p:cNvPr id="3" name="Content Placeholder 2">
            <a:extLst>
              <a:ext uri="{FF2B5EF4-FFF2-40B4-BE49-F238E27FC236}">
                <a16:creationId xmlns:a16="http://schemas.microsoft.com/office/drawing/2014/main" id="{D19DA170-62C8-46B3-9FC9-DD1961746635}"/>
              </a:ext>
            </a:extLst>
          </p:cNvPr>
          <p:cNvSpPr>
            <a:spLocks noGrp="1"/>
          </p:cNvSpPr>
          <p:nvPr>
            <p:ph type="body" sz="quarter" idx="10"/>
          </p:nvPr>
        </p:nvSpPr>
        <p:spPr/>
        <p:txBody>
          <a:bodyPr/>
          <a:lstStyle/>
          <a:p>
            <a:pPr marL="0" indent="0">
              <a:buNone/>
            </a:pPr>
            <a:r>
              <a:rPr lang="en-US" sz="3600" dirty="0">
                <a:effectLst/>
                <a:latin typeface="Calibri" panose="020F0502020204030204" pitchFamily="34" charset="0"/>
                <a:ea typeface="Times New Roman" panose="02020603050405020304" pitchFamily="18" charset="0"/>
              </a:rPr>
              <a:t>so bring it to life by a repentance from You! O my hope and my aim!</a:t>
            </a:r>
            <a:endParaRPr lang="en-US" dirty="0"/>
          </a:p>
        </p:txBody>
      </p:sp>
    </p:spTree>
    <p:extLst>
      <p:ext uri="{BB962C8B-B14F-4D97-AF65-F5344CB8AC3E}">
        <p14:creationId xmlns:p14="http://schemas.microsoft.com/office/powerpoint/2010/main" val="40945511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F00E20-B96F-22B2-42FA-4A5F7FCB5C97}"/>
              </a:ext>
            </a:extLst>
          </p:cNvPr>
          <p:cNvSpPr>
            <a:spLocks noGrp="1"/>
          </p:cNvSpPr>
          <p:nvPr>
            <p:ph type="title"/>
          </p:nvPr>
        </p:nvSpPr>
        <p:spPr/>
        <p:txBody>
          <a:bodyPr/>
          <a:lstStyle/>
          <a:p>
            <a:r>
              <a:rPr lang="ar-SA" sz="8000" dirty="0">
                <a:effectLst/>
                <a:latin typeface="Calibri" panose="020F0502020204030204" pitchFamily="34" charset="0"/>
                <a:ea typeface="Times New Roman" panose="02020603050405020304" pitchFamily="18" charset="0"/>
                <a:cs typeface="Arabic Typesetting" panose="03020402040406030203" pitchFamily="66" charset="-78"/>
              </a:rPr>
              <a:t>وَيا سُؤْلِي وَمُنْيَتِي،</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p:txBody>
          <a:bodyPr/>
          <a:lstStyle/>
          <a:p>
            <a:pPr marL="0" indent="0">
              <a:buNone/>
            </a:pPr>
            <a:r>
              <a:rPr lang="en-US" sz="3600" dirty="0">
                <a:effectLst/>
                <a:latin typeface="Calibri" panose="020F0502020204030204" pitchFamily="34" charset="0"/>
                <a:ea typeface="Times New Roman" panose="02020603050405020304" pitchFamily="18" charset="0"/>
              </a:rPr>
              <a:t>O my wish and my want!</a:t>
            </a:r>
            <a:endParaRPr lang="en-US" dirty="0"/>
          </a:p>
        </p:txBody>
      </p:sp>
    </p:spTree>
    <p:extLst>
      <p:ext uri="{BB962C8B-B14F-4D97-AF65-F5344CB8AC3E}">
        <p14:creationId xmlns:p14="http://schemas.microsoft.com/office/powerpoint/2010/main" val="23756755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بِمُحَمَّدِ بْنِ عَلِيٍّ</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Muhammad ibn `Ali,</a:t>
            </a:r>
            <a:endParaRPr lang="en-CA" dirty="0"/>
          </a:p>
        </p:txBody>
      </p:sp>
      <p:sp>
        <p:nvSpPr>
          <p:cNvPr id="4" name="TextBox 3">
            <a:extLst>
              <a:ext uri="{FF2B5EF4-FFF2-40B4-BE49-F238E27FC236}">
                <a16:creationId xmlns:a16="http://schemas.microsoft.com/office/drawing/2014/main" id="{B89219BC-D823-2321-298B-BFF2024A8AE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3716021E-C53F-1736-8E86-08CAE352E0F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A2C5FDB1-FD7F-2C46-067A-B6CA6447A85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64EDA050-F7F5-5FF2-F5F5-906CD8FE754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96F45864-A6BF-7A59-B60C-ADEA1BC713B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B1B015A5-36C0-B76B-B27E-AEB5E7AC3C0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A19B48E0-D309-D740-BA2C-C1438FE4D1E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B0104504-21EB-C996-B816-7509447927E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D1BA1A85-C365-EACC-EC2A-FD56D58B41A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F76F50D0-180B-1761-EEF1-E37111B0E78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41805208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0F1E46-1E6D-F8E8-F44D-4025DBC9C098}"/>
              </a:ext>
            </a:extLst>
          </p:cNvPr>
          <p:cNvSpPr>
            <a:spLocks noGrp="1"/>
          </p:cNvSpPr>
          <p:nvPr>
            <p:ph type="title"/>
          </p:nvPr>
        </p:nvSpPr>
        <p:spPr/>
        <p:txBody>
          <a:bodyPr/>
          <a:lstStyle/>
          <a:p>
            <a:r>
              <a:rPr lang="ar-SA" sz="8000" dirty="0" err="1">
                <a:effectLst/>
                <a:latin typeface="Calibri" panose="020F0502020204030204" pitchFamily="34" charset="0"/>
                <a:ea typeface="Times New Roman" panose="02020603050405020304" pitchFamily="18" charset="0"/>
                <a:cs typeface="Arabic Typesetting" panose="03020402040406030203" pitchFamily="66" charset="-78"/>
              </a:rPr>
              <a:t>فَوَعِزَّتِكَ</a:t>
            </a:r>
            <a:r>
              <a:rPr lang="ar-SA" sz="8000" dirty="0">
                <a:effectLst/>
                <a:latin typeface="Calibri" panose="020F0502020204030204" pitchFamily="34" charset="0"/>
                <a:ea typeface="Times New Roman" panose="02020603050405020304" pitchFamily="18" charset="0"/>
                <a:cs typeface="Arabic Typesetting" panose="03020402040406030203" pitchFamily="66" charset="-78"/>
              </a:rPr>
              <a:t> ما أَجِدُ لِذُنُوبِي سِواكَ </a:t>
            </a:r>
            <a:r>
              <a:rPr lang="ar-SA" sz="8000">
                <a:effectLst/>
                <a:latin typeface="Calibri" panose="020F0502020204030204" pitchFamily="34" charset="0"/>
                <a:ea typeface="Times New Roman" panose="02020603050405020304" pitchFamily="18" charset="0"/>
                <a:cs typeface="Arabic Typesetting" panose="03020402040406030203" pitchFamily="66" charset="-78"/>
              </a:rPr>
              <a:t>غافِراً،</a:t>
            </a:r>
            <a:endParaRPr lang="en-CA"/>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p:txBody>
          <a:bodyPr/>
          <a:lstStyle/>
          <a:p>
            <a:pPr marL="0" indent="0">
              <a:buNone/>
            </a:pPr>
            <a:r>
              <a:rPr lang="en-US" sz="3600" dirty="0">
                <a:effectLst/>
                <a:latin typeface="Calibri" panose="020F0502020204030204" pitchFamily="34" charset="0"/>
                <a:ea typeface="Times New Roman" panose="02020603050405020304" pitchFamily="18" charset="0"/>
              </a:rPr>
              <a:t>By Your might, I find no one but You to forgive my sins</a:t>
            </a:r>
            <a:endParaRPr lang="en-US" dirty="0"/>
          </a:p>
        </p:txBody>
      </p:sp>
    </p:spTree>
    <p:extLst>
      <p:ext uri="{BB962C8B-B14F-4D97-AF65-F5344CB8AC3E}">
        <p14:creationId xmlns:p14="http://schemas.microsoft.com/office/powerpoint/2010/main" val="14476827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58352-430B-94E2-2BAC-C796A57980F5}"/>
              </a:ext>
            </a:extLst>
          </p:cNvPr>
          <p:cNvSpPr>
            <a:spLocks noGrp="1"/>
          </p:cNvSpPr>
          <p:nvPr>
            <p:ph type="title"/>
          </p:nvPr>
        </p:nvSpPr>
        <p:spPr/>
        <p:txBody>
          <a:bodyPr/>
          <a:lstStyle/>
          <a:p>
            <a:endParaRPr lang="en-CA"/>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p:txBody>
          <a:bodyPr/>
          <a:lstStyle/>
          <a:p>
            <a:pPr marL="0" marR="0" indent="0" algn="ctr">
              <a:lnSpc>
                <a:spcPct val="107000"/>
              </a:lnSpc>
              <a:spcBef>
                <a:spcPts val="0"/>
              </a:spcBef>
              <a:spcAft>
                <a:spcPts val="4200"/>
              </a:spcAft>
              <a:buNone/>
            </a:pPr>
            <a:r>
              <a:rPr lang="ar-SA" sz="7200" dirty="0">
                <a:effectLst/>
                <a:latin typeface="Calibri" panose="020F0502020204030204" pitchFamily="34" charset="0"/>
                <a:ea typeface="Times New Roman" panose="02020603050405020304" pitchFamily="18" charset="0"/>
                <a:cs typeface="Arabic Typesetting" panose="03020402040406030203" pitchFamily="66" charset="-78"/>
              </a:rPr>
              <a:t>وَلا أَرَىٰ لِكَسْرِي غَيْرَكَ جابِراً،</a:t>
            </a:r>
            <a:endParaRPr lang="en-US" sz="1600" dirty="0">
              <a:effectLst/>
              <a:latin typeface="Calibri" panose="020F0502020204030204" pitchFamily="34" charset="0"/>
              <a:ea typeface="Calibri" panose="020F0502020204030204" pitchFamily="34" charset="0"/>
            </a:endParaRPr>
          </a:p>
          <a:p>
            <a:pPr marL="0" indent="0">
              <a:buNone/>
            </a:pPr>
            <a:r>
              <a:rPr lang="en-US" sz="3600" dirty="0">
                <a:effectLst/>
                <a:latin typeface="Calibri" panose="020F0502020204030204" pitchFamily="34" charset="0"/>
                <a:ea typeface="Times New Roman" panose="02020603050405020304" pitchFamily="18" charset="0"/>
              </a:rPr>
              <a:t>and I see none but You to mend my brokenness!</a:t>
            </a:r>
            <a:endParaRPr lang="en-US" dirty="0"/>
          </a:p>
        </p:txBody>
      </p:sp>
    </p:spTree>
    <p:extLst>
      <p:ext uri="{BB962C8B-B14F-4D97-AF65-F5344CB8AC3E}">
        <p14:creationId xmlns:p14="http://schemas.microsoft.com/office/powerpoint/2010/main" val="29517018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EF22C-7E26-C01A-8B80-E6347495C26E}"/>
              </a:ext>
            </a:extLst>
          </p:cNvPr>
          <p:cNvSpPr>
            <a:spLocks noGrp="1"/>
          </p:cNvSpPr>
          <p:nvPr>
            <p:ph type="title"/>
          </p:nvPr>
        </p:nvSpPr>
        <p:spPr/>
        <p:txBody>
          <a:bodyPr/>
          <a:lstStyle/>
          <a:p>
            <a:endParaRPr lang="en-CA"/>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p:txBody>
          <a:bodyPr/>
          <a:lstStyle/>
          <a:p>
            <a:pPr marL="0" marR="0" indent="0" algn="ctr">
              <a:lnSpc>
                <a:spcPct val="107000"/>
              </a:lnSpc>
              <a:spcBef>
                <a:spcPts val="0"/>
              </a:spcBef>
              <a:spcAft>
                <a:spcPts val="4200"/>
              </a:spcAft>
              <a:buNone/>
            </a:pPr>
            <a:r>
              <a:rPr lang="ar-SA" sz="7200" dirty="0">
                <a:effectLst/>
                <a:latin typeface="Calibri" panose="020F0502020204030204" pitchFamily="34" charset="0"/>
                <a:ea typeface="Times New Roman" panose="02020603050405020304" pitchFamily="18" charset="0"/>
                <a:cs typeface="Arabic Typesetting" panose="03020402040406030203" pitchFamily="66" charset="-78"/>
              </a:rPr>
              <a:t>وَقَدْ خَضَعْتُ بِالإِنابَةِ إلَيْكَ</a:t>
            </a:r>
            <a:endParaRPr lang="en-US" sz="1600" dirty="0">
              <a:effectLst/>
              <a:latin typeface="Calibri" panose="020F0502020204030204" pitchFamily="34" charset="0"/>
              <a:ea typeface="Calibri" panose="020F0502020204030204" pitchFamily="34" charset="0"/>
            </a:endParaRPr>
          </a:p>
          <a:p>
            <a:pPr marL="0" indent="0">
              <a:buNone/>
            </a:pPr>
            <a:r>
              <a:rPr lang="en-US" sz="3600" dirty="0">
                <a:effectLst/>
                <a:latin typeface="Calibri" panose="020F0502020204030204" pitchFamily="34" charset="0"/>
                <a:ea typeface="Times New Roman" panose="02020603050405020304" pitchFamily="18" charset="0"/>
              </a:rPr>
              <a:t>I have subjected myself to You in repeated turning,</a:t>
            </a:r>
            <a:endParaRPr lang="en-US" dirty="0"/>
          </a:p>
        </p:txBody>
      </p:sp>
    </p:spTree>
    <p:extLst>
      <p:ext uri="{BB962C8B-B14F-4D97-AF65-F5344CB8AC3E}">
        <p14:creationId xmlns:p14="http://schemas.microsoft.com/office/powerpoint/2010/main" val="36644740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7F4D16-0CEF-B19E-C56A-F3215F24469E}"/>
              </a:ext>
            </a:extLst>
          </p:cNvPr>
          <p:cNvSpPr>
            <a:spLocks noGrp="1"/>
          </p:cNvSpPr>
          <p:nvPr>
            <p:ph type="title"/>
          </p:nvPr>
        </p:nvSpPr>
        <p:spPr/>
        <p:txBody>
          <a:bodyPr/>
          <a:lstStyle/>
          <a:p>
            <a:endParaRPr lang="en-CA"/>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p:txBody>
          <a:bodyPr/>
          <a:lstStyle/>
          <a:p>
            <a:pPr marL="0" marR="0" indent="0" algn="ctr">
              <a:lnSpc>
                <a:spcPct val="107000"/>
              </a:lnSpc>
              <a:spcBef>
                <a:spcPts val="0"/>
              </a:spcBef>
              <a:spcAft>
                <a:spcPts val="4200"/>
              </a:spcAft>
              <a:buNone/>
            </a:pPr>
            <a:r>
              <a:rPr lang="ar-SA" sz="7200" dirty="0">
                <a:effectLst/>
                <a:latin typeface="Calibri" panose="020F0502020204030204" pitchFamily="34" charset="0"/>
                <a:ea typeface="Times New Roman" panose="02020603050405020304" pitchFamily="18" charset="0"/>
                <a:cs typeface="Arabic Typesetting" panose="03020402040406030203" pitchFamily="66" charset="-78"/>
              </a:rPr>
              <a:t>وَعَنَوْتُ بِالاسْتِكانَةِ لَدَيْكَ،</a:t>
            </a:r>
            <a:endParaRPr lang="en-US" sz="1600" dirty="0">
              <a:effectLst/>
              <a:latin typeface="Calibri" panose="020F0502020204030204" pitchFamily="34" charset="0"/>
              <a:ea typeface="Calibri" panose="020F0502020204030204" pitchFamily="34" charset="0"/>
            </a:endParaRPr>
          </a:p>
          <a:p>
            <a:pPr marL="0" indent="0">
              <a:buNone/>
            </a:pPr>
            <a:r>
              <a:rPr lang="en-US" sz="3600" dirty="0">
                <a:effectLst/>
                <a:latin typeface="Calibri" panose="020F0502020204030204" pitchFamily="34" charset="0"/>
                <a:ea typeface="Times New Roman" panose="02020603050405020304" pitchFamily="18" charset="0"/>
              </a:rPr>
              <a:t>I have humbled myself to You in abasement.</a:t>
            </a:r>
            <a:endParaRPr lang="en-US" dirty="0"/>
          </a:p>
        </p:txBody>
      </p:sp>
    </p:spTree>
    <p:extLst>
      <p:ext uri="{BB962C8B-B14F-4D97-AF65-F5344CB8AC3E}">
        <p14:creationId xmlns:p14="http://schemas.microsoft.com/office/powerpoint/2010/main" val="6358610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E97968-5796-BCF1-0473-C76368E891DF}"/>
              </a:ext>
            </a:extLst>
          </p:cNvPr>
          <p:cNvSpPr>
            <a:spLocks noGrp="1"/>
          </p:cNvSpPr>
          <p:nvPr>
            <p:ph type="title"/>
          </p:nvPr>
        </p:nvSpPr>
        <p:spPr/>
        <p:txBody>
          <a:bodyPr/>
          <a:lstStyle/>
          <a:p>
            <a:endParaRPr lang="en-CA"/>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p:txBody>
          <a:bodyPr/>
          <a:lstStyle/>
          <a:p>
            <a:pPr marL="0" marR="0" indent="0" algn="ctr">
              <a:lnSpc>
                <a:spcPct val="107000"/>
              </a:lnSpc>
              <a:spcBef>
                <a:spcPts val="0"/>
              </a:spcBef>
              <a:spcAft>
                <a:spcPts val="4200"/>
              </a:spcAft>
              <a:buNone/>
            </a:pPr>
            <a:r>
              <a:rPr lang="ar-SA" sz="7200" dirty="0">
                <a:effectLst/>
                <a:latin typeface="Calibri" panose="020F0502020204030204" pitchFamily="34" charset="0"/>
                <a:ea typeface="Times New Roman" panose="02020603050405020304" pitchFamily="18" charset="0"/>
                <a:cs typeface="Arabic Typesetting" panose="03020402040406030203" pitchFamily="66" charset="-78"/>
              </a:rPr>
              <a:t>فَإنْ طَرَدْتَنِي مِنْ بابِكَ فَبِمَنْ أَلُوذُ؟</a:t>
            </a:r>
            <a:endParaRPr lang="en-US" sz="1600" dirty="0">
              <a:effectLst/>
              <a:latin typeface="Calibri" panose="020F0502020204030204" pitchFamily="34" charset="0"/>
              <a:ea typeface="Calibri" panose="020F0502020204030204" pitchFamily="34" charset="0"/>
            </a:endParaRPr>
          </a:p>
          <a:p>
            <a:pPr marL="0" indent="0">
              <a:buNone/>
            </a:pPr>
            <a:r>
              <a:rPr lang="en-US" sz="3600" dirty="0">
                <a:effectLst/>
                <a:latin typeface="Calibri" panose="020F0502020204030204" pitchFamily="34" charset="0"/>
                <a:ea typeface="Times New Roman" panose="02020603050405020304" pitchFamily="18" charset="0"/>
              </a:rPr>
              <a:t>If You cast me out from Your door, in whom shall I take shelter?</a:t>
            </a:r>
            <a:endParaRPr lang="en-US" dirty="0"/>
          </a:p>
        </p:txBody>
      </p:sp>
    </p:spTree>
    <p:extLst>
      <p:ext uri="{BB962C8B-B14F-4D97-AF65-F5344CB8AC3E}">
        <p14:creationId xmlns:p14="http://schemas.microsoft.com/office/powerpoint/2010/main" val="15798854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70DE52-5D4C-0B9C-79C4-48F619EB9E02}"/>
              </a:ext>
            </a:extLst>
          </p:cNvPr>
          <p:cNvSpPr>
            <a:spLocks noGrp="1"/>
          </p:cNvSpPr>
          <p:nvPr>
            <p:ph type="title"/>
          </p:nvPr>
        </p:nvSpPr>
        <p:spPr/>
        <p:txBody>
          <a:bodyPr/>
          <a:lstStyle/>
          <a:p>
            <a:endParaRPr lang="en-CA"/>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p:txBody>
          <a:bodyPr/>
          <a:lstStyle/>
          <a:p>
            <a:pPr marL="0" marR="0" indent="0" algn="ctr">
              <a:lnSpc>
                <a:spcPct val="107000"/>
              </a:lnSpc>
              <a:spcBef>
                <a:spcPts val="0"/>
              </a:spcBef>
              <a:spcAft>
                <a:spcPts val="4200"/>
              </a:spcAft>
              <a:buNone/>
            </a:pPr>
            <a:r>
              <a:rPr lang="ar-SA" sz="7200" dirty="0">
                <a:effectLst/>
                <a:latin typeface="Calibri" panose="020F0502020204030204" pitchFamily="34" charset="0"/>
                <a:ea typeface="Times New Roman" panose="02020603050405020304" pitchFamily="18" charset="0"/>
                <a:cs typeface="Arabic Typesetting" panose="03020402040406030203" pitchFamily="66" charset="-78"/>
              </a:rPr>
              <a:t>وَإنْ رَدَدْتَنِي عَنْ جَنابِكَ فَبِمَنْ أَعُوذُ؟</a:t>
            </a:r>
            <a:endParaRPr lang="en-US" sz="1600" dirty="0">
              <a:effectLst/>
              <a:latin typeface="Calibri" panose="020F0502020204030204" pitchFamily="34" charset="0"/>
              <a:ea typeface="Calibri" panose="020F0502020204030204" pitchFamily="34" charset="0"/>
            </a:endParaRPr>
          </a:p>
          <a:p>
            <a:pPr marL="0" indent="0">
              <a:buNone/>
            </a:pPr>
            <a:r>
              <a:rPr lang="en-US" sz="3600" dirty="0">
                <a:effectLst/>
                <a:latin typeface="Calibri" panose="020F0502020204030204" pitchFamily="34" charset="0"/>
                <a:ea typeface="Times New Roman" panose="02020603050405020304" pitchFamily="18" charset="0"/>
              </a:rPr>
              <a:t>If You </a:t>
            </a:r>
            <a:r>
              <a:rPr lang="en-US" sz="3600" dirty="0" err="1">
                <a:effectLst/>
                <a:latin typeface="Calibri" panose="020F0502020204030204" pitchFamily="34" charset="0"/>
                <a:ea typeface="Times New Roman" panose="02020603050405020304" pitchFamily="18" charset="0"/>
              </a:rPr>
              <a:t>repell</a:t>
            </a:r>
            <a:r>
              <a:rPr lang="en-US" sz="3600" dirty="0">
                <a:effectLst/>
                <a:latin typeface="Calibri" panose="020F0502020204030204" pitchFamily="34" charset="0"/>
                <a:ea typeface="Times New Roman" panose="02020603050405020304" pitchFamily="18" charset="0"/>
              </a:rPr>
              <a:t> me from Your side, in whom shall I seek refuge?</a:t>
            </a:r>
            <a:endParaRPr lang="en-US" dirty="0"/>
          </a:p>
        </p:txBody>
      </p:sp>
    </p:spTree>
    <p:extLst>
      <p:ext uri="{BB962C8B-B14F-4D97-AF65-F5344CB8AC3E}">
        <p14:creationId xmlns:p14="http://schemas.microsoft.com/office/powerpoint/2010/main" val="42939236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F73CC5-66A6-6203-085F-BBDBE6B4AFEF}"/>
              </a:ext>
            </a:extLst>
          </p:cNvPr>
          <p:cNvSpPr>
            <a:spLocks noGrp="1"/>
          </p:cNvSpPr>
          <p:nvPr>
            <p:ph type="title"/>
          </p:nvPr>
        </p:nvSpPr>
        <p:spPr/>
        <p:txBody>
          <a:bodyPr/>
          <a:lstStyle/>
          <a:p>
            <a:endParaRPr lang="en-CA"/>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p:txBody>
          <a:bodyPr>
            <a:normAutofit/>
          </a:bodyPr>
          <a:lstStyle/>
          <a:p>
            <a:pPr marL="0" marR="0" indent="0" algn="ctr">
              <a:lnSpc>
                <a:spcPct val="107000"/>
              </a:lnSpc>
              <a:spcBef>
                <a:spcPts val="0"/>
              </a:spcBef>
              <a:spcAft>
                <a:spcPts val="4200"/>
              </a:spcAft>
              <a:buNone/>
            </a:pPr>
            <a:r>
              <a:rPr lang="ar-SA" sz="7200" dirty="0">
                <a:effectLst/>
                <a:latin typeface="Calibri" panose="020F0502020204030204" pitchFamily="34" charset="0"/>
                <a:ea typeface="Times New Roman" panose="02020603050405020304" pitchFamily="18" charset="0"/>
                <a:cs typeface="Arabic Typesetting" panose="03020402040406030203" pitchFamily="66" charset="-78"/>
              </a:rPr>
              <a:t>فَوَا أَسَفاهُ مِنْ خَجْلَتِي وَافْتِضَاحِي،</a:t>
            </a:r>
            <a:endParaRPr lang="en-US" sz="1600" dirty="0">
              <a:effectLst/>
              <a:latin typeface="Calibri" panose="020F0502020204030204" pitchFamily="34" charset="0"/>
              <a:ea typeface="Calibri" panose="020F0502020204030204" pitchFamily="34" charset="0"/>
            </a:endParaRPr>
          </a:p>
          <a:p>
            <a:pPr marL="0" indent="0">
              <a:buNone/>
            </a:pPr>
            <a:r>
              <a:rPr lang="en-US" dirty="0">
                <a:effectLst/>
                <a:latin typeface="Calibri" panose="020F0502020204030204" pitchFamily="34" charset="0"/>
                <a:ea typeface="Times New Roman" panose="02020603050405020304" pitchFamily="18" charset="0"/>
              </a:rPr>
              <a:t>O my grief at my ignominy and disgrace!</a:t>
            </a:r>
            <a:endParaRPr lang="en-US" sz="7200" dirty="0"/>
          </a:p>
        </p:txBody>
      </p:sp>
    </p:spTree>
    <p:extLst>
      <p:ext uri="{BB962C8B-B14F-4D97-AF65-F5344CB8AC3E}">
        <p14:creationId xmlns:p14="http://schemas.microsoft.com/office/powerpoint/2010/main" val="23518388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98AEB-1ECD-E9FB-5861-34AB2B30EEBD}"/>
              </a:ext>
            </a:extLst>
          </p:cNvPr>
          <p:cNvSpPr>
            <a:spLocks noGrp="1"/>
          </p:cNvSpPr>
          <p:nvPr>
            <p:ph type="title"/>
          </p:nvPr>
        </p:nvSpPr>
        <p:spPr/>
        <p:txBody>
          <a:bodyPr/>
          <a:lstStyle/>
          <a:p>
            <a:endParaRPr lang="en-CA"/>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p:txBody>
          <a:bodyPr/>
          <a:lstStyle/>
          <a:p>
            <a:pPr marL="0" marR="0" indent="0" algn="ctr">
              <a:lnSpc>
                <a:spcPct val="107000"/>
              </a:lnSpc>
              <a:spcBef>
                <a:spcPts val="0"/>
              </a:spcBef>
              <a:spcAft>
                <a:spcPts val="4200"/>
              </a:spcAft>
              <a:buNone/>
            </a:pPr>
            <a:r>
              <a:rPr lang="ar-SA" sz="7200" dirty="0">
                <a:effectLst/>
                <a:latin typeface="Calibri" panose="020F0502020204030204" pitchFamily="34" charset="0"/>
                <a:ea typeface="Times New Roman" panose="02020603050405020304" pitchFamily="18" charset="0"/>
                <a:cs typeface="Arabic Typesetting" panose="03020402040406030203" pitchFamily="66" charset="-78"/>
              </a:rPr>
              <a:t>وَوا لَهْفاهُ مِنْ سُوءِ عَمَلِي وَاجْتِراحِي</a:t>
            </a:r>
            <a:r>
              <a:rPr lang="en-US" sz="7200" dirty="0">
                <a:effectLst/>
                <a:latin typeface="Arabic Typesetting" panose="03020402040406030203" pitchFamily="66" charset="-78"/>
                <a:ea typeface="Times New Roman" panose="02020603050405020304" pitchFamily="18" charset="0"/>
              </a:rPr>
              <a:t>.</a:t>
            </a:r>
            <a:endParaRPr lang="en-US" sz="1600" dirty="0">
              <a:effectLst/>
              <a:latin typeface="Calibri" panose="020F0502020204030204" pitchFamily="34" charset="0"/>
              <a:ea typeface="Calibri" panose="020F0502020204030204" pitchFamily="34" charset="0"/>
            </a:endParaRPr>
          </a:p>
          <a:p>
            <a:pPr marL="0" indent="0">
              <a:buNone/>
            </a:pPr>
            <a:r>
              <a:rPr lang="en-US" sz="3600" dirty="0">
                <a:effectLst/>
                <a:latin typeface="Calibri" panose="020F0502020204030204" pitchFamily="34" charset="0"/>
                <a:ea typeface="Times New Roman" panose="02020603050405020304" pitchFamily="18" charset="0"/>
              </a:rPr>
              <a:t>O my sorrow at my evil works and what I have committed!</a:t>
            </a:r>
            <a:endParaRPr lang="en-US" dirty="0"/>
          </a:p>
        </p:txBody>
      </p:sp>
    </p:spTree>
    <p:extLst>
      <p:ext uri="{BB962C8B-B14F-4D97-AF65-F5344CB8AC3E}">
        <p14:creationId xmlns:p14="http://schemas.microsoft.com/office/powerpoint/2010/main" val="28361105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E62032-2293-A632-FE5E-81E1DD30B0D0}"/>
              </a:ext>
            </a:extLst>
          </p:cNvPr>
          <p:cNvSpPr>
            <a:spLocks noGrp="1"/>
          </p:cNvSpPr>
          <p:nvPr>
            <p:ph type="title"/>
          </p:nvPr>
        </p:nvSpPr>
        <p:spPr/>
        <p:txBody>
          <a:bodyPr/>
          <a:lstStyle/>
          <a:p>
            <a:endParaRPr lang="en-CA"/>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p:txBody>
          <a:bodyPr>
            <a:normAutofit/>
          </a:bodyPr>
          <a:lstStyle/>
          <a:p>
            <a:pPr marL="0" marR="0" indent="0" algn="ctr">
              <a:lnSpc>
                <a:spcPct val="107000"/>
              </a:lnSpc>
              <a:spcBef>
                <a:spcPts val="0"/>
              </a:spcBef>
              <a:spcAft>
                <a:spcPts val="4200"/>
              </a:spcAft>
              <a:buNone/>
            </a:pPr>
            <a:r>
              <a:rPr lang="ar-SA" sz="7200" dirty="0">
                <a:effectLst/>
                <a:latin typeface="Calibri" panose="020F0502020204030204" pitchFamily="34" charset="0"/>
                <a:ea typeface="Times New Roman" panose="02020603050405020304" pitchFamily="18" charset="0"/>
                <a:cs typeface="Arabic Typesetting" panose="03020402040406030203" pitchFamily="66" charset="-78"/>
              </a:rPr>
              <a:t>أَسْأَلُكَ يا غافِرَ الذَّنْبِ الْكَبِيرِ</a:t>
            </a:r>
            <a:endParaRPr lang="en-US" sz="1600" dirty="0">
              <a:effectLst/>
              <a:latin typeface="Calibri" panose="020F0502020204030204" pitchFamily="34" charset="0"/>
              <a:ea typeface="Calibri" panose="020F0502020204030204" pitchFamily="34" charset="0"/>
            </a:endParaRPr>
          </a:p>
          <a:p>
            <a:pPr marL="0" indent="0">
              <a:buNone/>
            </a:pPr>
            <a:r>
              <a:rPr lang="en-US" dirty="0">
                <a:effectLst/>
                <a:latin typeface="Calibri" panose="020F0502020204030204" pitchFamily="34" charset="0"/>
                <a:ea typeface="Times New Roman" panose="02020603050405020304" pitchFamily="18" charset="0"/>
              </a:rPr>
              <a:t>I ask You, O Forgiver of great sins,</a:t>
            </a:r>
            <a:endParaRPr lang="en-US" sz="7200" dirty="0"/>
          </a:p>
        </p:txBody>
      </p:sp>
    </p:spTree>
    <p:extLst>
      <p:ext uri="{BB962C8B-B14F-4D97-AF65-F5344CB8AC3E}">
        <p14:creationId xmlns:p14="http://schemas.microsoft.com/office/powerpoint/2010/main" val="2620169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11384-9FF8-3290-645F-6CC0FE56ED66}"/>
              </a:ext>
            </a:extLst>
          </p:cNvPr>
          <p:cNvSpPr>
            <a:spLocks noGrp="1"/>
          </p:cNvSpPr>
          <p:nvPr>
            <p:ph type="title"/>
          </p:nvPr>
        </p:nvSpPr>
        <p:spPr/>
        <p:txBody>
          <a:bodyPr/>
          <a:lstStyle/>
          <a:p>
            <a:endParaRPr lang="en-CA"/>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p:txBody>
          <a:bodyPr>
            <a:normAutofit/>
          </a:bodyPr>
          <a:lstStyle/>
          <a:p>
            <a:pPr marL="0" marR="0" indent="0" algn="ctr">
              <a:lnSpc>
                <a:spcPct val="107000"/>
              </a:lnSpc>
              <a:spcBef>
                <a:spcPts val="0"/>
              </a:spcBef>
              <a:spcAft>
                <a:spcPts val="4200"/>
              </a:spcAft>
              <a:buNone/>
            </a:pPr>
            <a:r>
              <a:rPr lang="ar-SA" sz="7200" dirty="0">
                <a:effectLst/>
                <a:latin typeface="Calibri" panose="020F0502020204030204" pitchFamily="34" charset="0"/>
                <a:ea typeface="Times New Roman" panose="02020603050405020304" pitchFamily="18" charset="0"/>
                <a:cs typeface="Arabic Typesetting" panose="03020402040406030203" pitchFamily="66" charset="-78"/>
              </a:rPr>
              <a:t>وَيا جابِرَ الْعَظْمِ الْكَسِيرِ،</a:t>
            </a:r>
            <a:endParaRPr lang="en-US" sz="1600" dirty="0">
              <a:effectLst/>
              <a:latin typeface="Calibri" panose="020F0502020204030204" pitchFamily="34" charset="0"/>
              <a:ea typeface="Calibri" panose="020F0502020204030204" pitchFamily="34" charset="0"/>
            </a:endParaRPr>
          </a:p>
          <a:p>
            <a:pPr marL="0" indent="0">
              <a:buNone/>
            </a:pPr>
            <a:r>
              <a:rPr lang="en-US" dirty="0">
                <a:effectLst/>
                <a:latin typeface="Calibri" panose="020F0502020204030204" pitchFamily="34" charset="0"/>
                <a:ea typeface="Times New Roman" panose="02020603050405020304" pitchFamily="18" charset="0"/>
              </a:rPr>
              <a:t>O Mender of broken bones,</a:t>
            </a:r>
            <a:endParaRPr lang="en-US" sz="7200" dirty="0"/>
          </a:p>
        </p:txBody>
      </p:sp>
    </p:spTree>
    <p:extLst>
      <p:ext uri="{BB962C8B-B14F-4D97-AF65-F5344CB8AC3E}">
        <p14:creationId xmlns:p14="http://schemas.microsoft.com/office/powerpoint/2010/main" val="28362328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pPr algn="ctr"/>
            <a:r>
              <a:rPr lang="ar-SA" dirty="0"/>
              <a:t>بِعَلِيِّ بْنِ مُحَمَّدٍ</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`Ali ibn Muhammad,</a:t>
            </a:r>
            <a:endParaRPr lang="en-CA" dirty="0"/>
          </a:p>
        </p:txBody>
      </p:sp>
      <p:sp>
        <p:nvSpPr>
          <p:cNvPr id="4" name="TextBox 3">
            <a:extLst>
              <a:ext uri="{FF2B5EF4-FFF2-40B4-BE49-F238E27FC236}">
                <a16:creationId xmlns:a16="http://schemas.microsoft.com/office/drawing/2014/main" id="{17C56F3B-CF09-7384-F97C-6AFAE673ACA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9F2654B5-AF52-638F-5822-779E6FDEF43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1ADF1E52-5316-6F6E-B7B5-F64FE1D3AD7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9391F619-4CE8-1A46-725F-08B5CC8CD61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C2BB6707-F8B0-1389-1733-1CCA9778D8C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347AE710-527F-DB00-51F7-A375E381B3D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1FBAA5F2-FC54-EF60-9C77-F2F904B4434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7AB15FC8-BA16-221B-9257-1C620A8A0B5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53E1BFCB-A62C-323F-45B6-49FE545EE3A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9DE4EF30-FA8B-700F-C59F-4F4B6F9A5FC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24277483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8C5997-2A41-ABB3-6279-D8208BAC59B9}"/>
              </a:ext>
            </a:extLst>
          </p:cNvPr>
          <p:cNvSpPr>
            <a:spLocks noGrp="1"/>
          </p:cNvSpPr>
          <p:nvPr>
            <p:ph type="title"/>
          </p:nvPr>
        </p:nvSpPr>
        <p:spPr/>
        <p:txBody>
          <a:bodyPr/>
          <a:lstStyle/>
          <a:p>
            <a:endParaRPr lang="en-CA"/>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p:txBody>
          <a:bodyPr>
            <a:normAutofit/>
          </a:bodyPr>
          <a:lstStyle/>
          <a:p>
            <a:pPr marL="0" marR="0" indent="0" algn="ctr">
              <a:lnSpc>
                <a:spcPct val="107000"/>
              </a:lnSpc>
              <a:spcBef>
                <a:spcPts val="0"/>
              </a:spcBef>
              <a:spcAft>
                <a:spcPts val="4200"/>
              </a:spcAft>
              <a:buNone/>
            </a:pPr>
            <a:r>
              <a:rPr lang="ar-SA" sz="7200" dirty="0">
                <a:effectLst/>
                <a:latin typeface="Calibri" panose="020F0502020204030204" pitchFamily="34" charset="0"/>
                <a:ea typeface="Times New Roman" panose="02020603050405020304" pitchFamily="18" charset="0"/>
                <a:cs typeface="Arabic Typesetting" panose="03020402040406030203" pitchFamily="66" charset="-78"/>
              </a:rPr>
              <a:t>أَنْ تَهَبَ لِي مُوبِقاتِ الْجَرائِرِ،</a:t>
            </a:r>
            <a:endParaRPr lang="en-US" sz="1600" dirty="0">
              <a:effectLst/>
              <a:latin typeface="Calibri" panose="020F0502020204030204" pitchFamily="34" charset="0"/>
              <a:ea typeface="Calibri" panose="020F0502020204030204" pitchFamily="34" charset="0"/>
            </a:endParaRPr>
          </a:p>
          <a:p>
            <a:pPr marL="0" indent="0">
              <a:buNone/>
            </a:pPr>
            <a:r>
              <a:rPr lang="en-US" dirty="0">
                <a:effectLst/>
                <a:latin typeface="Calibri" panose="020F0502020204030204" pitchFamily="34" charset="0"/>
                <a:ea typeface="Times New Roman" panose="02020603050405020304" pitchFamily="18" charset="0"/>
              </a:rPr>
              <a:t>to overlook my ruinous misdeeds</a:t>
            </a:r>
            <a:endParaRPr lang="en-US" sz="7200" dirty="0"/>
          </a:p>
        </p:txBody>
      </p:sp>
    </p:spTree>
    <p:extLst>
      <p:ext uri="{BB962C8B-B14F-4D97-AF65-F5344CB8AC3E}">
        <p14:creationId xmlns:p14="http://schemas.microsoft.com/office/powerpoint/2010/main" val="29207445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BFFB0D-876A-4A4C-7C2A-AF521CBFF74E}"/>
              </a:ext>
            </a:extLst>
          </p:cNvPr>
          <p:cNvSpPr>
            <a:spLocks noGrp="1"/>
          </p:cNvSpPr>
          <p:nvPr>
            <p:ph type="title"/>
          </p:nvPr>
        </p:nvSpPr>
        <p:spPr/>
        <p:txBody>
          <a:bodyPr/>
          <a:lstStyle/>
          <a:p>
            <a:endParaRPr lang="en-CA"/>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p:txBody>
          <a:bodyPr/>
          <a:lstStyle/>
          <a:p>
            <a:pPr marL="0" marR="0" indent="0" algn="ctr">
              <a:lnSpc>
                <a:spcPct val="107000"/>
              </a:lnSpc>
              <a:spcBef>
                <a:spcPts val="0"/>
              </a:spcBef>
              <a:spcAft>
                <a:spcPts val="4200"/>
              </a:spcAft>
              <a:buNone/>
            </a:pPr>
            <a:r>
              <a:rPr lang="ar-SA" sz="7200" dirty="0">
                <a:effectLst/>
                <a:latin typeface="Calibri" panose="020F0502020204030204" pitchFamily="34" charset="0"/>
                <a:ea typeface="Times New Roman" panose="02020603050405020304" pitchFamily="18" charset="0"/>
                <a:cs typeface="Arabic Typesetting" panose="03020402040406030203" pitchFamily="66" charset="-78"/>
              </a:rPr>
              <a:t>وَتَسْتُرَ عَلَيَّ فاضِحاتِ السَّرائِرِ،</a:t>
            </a:r>
            <a:endParaRPr lang="en-US" sz="1600" dirty="0">
              <a:effectLst/>
              <a:latin typeface="Calibri" panose="020F0502020204030204" pitchFamily="34" charset="0"/>
              <a:ea typeface="Calibri" panose="020F0502020204030204" pitchFamily="34" charset="0"/>
            </a:endParaRPr>
          </a:p>
          <a:p>
            <a:pPr marL="0" indent="0">
              <a:buNone/>
            </a:pPr>
            <a:r>
              <a:rPr lang="en-US" sz="3600" dirty="0">
                <a:effectLst/>
                <a:latin typeface="Calibri" panose="020F0502020204030204" pitchFamily="34" charset="0"/>
                <a:ea typeface="Times New Roman" panose="02020603050405020304" pitchFamily="18" charset="0"/>
              </a:rPr>
              <a:t>and cover my disgraceful secret thoughts!</a:t>
            </a:r>
            <a:endParaRPr lang="en-US" dirty="0"/>
          </a:p>
        </p:txBody>
      </p:sp>
    </p:spTree>
    <p:extLst>
      <p:ext uri="{BB962C8B-B14F-4D97-AF65-F5344CB8AC3E}">
        <p14:creationId xmlns:p14="http://schemas.microsoft.com/office/powerpoint/2010/main" val="33972536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A2DA12-C383-A507-6219-D16834BD25F6}"/>
              </a:ext>
            </a:extLst>
          </p:cNvPr>
          <p:cNvSpPr>
            <a:spLocks noGrp="1"/>
          </p:cNvSpPr>
          <p:nvPr>
            <p:ph type="title"/>
          </p:nvPr>
        </p:nvSpPr>
        <p:spPr/>
        <p:txBody>
          <a:bodyPr/>
          <a:lstStyle/>
          <a:p>
            <a:endParaRPr lang="en-CA"/>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p:txBody>
          <a:bodyPr/>
          <a:lstStyle/>
          <a:p>
            <a:pPr marL="0" marR="0" indent="0" algn="ctr">
              <a:lnSpc>
                <a:spcPct val="107000"/>
              </a:lnSpc>
              <a:spcBef>
                <a:spcPts val="0"/>
              </a:spcBef>
              <a:spcAft>
                <a:spcPts val="4200"/>
              </a:spcAft>
              <a:buNone/>
            </a:pPr>
            <a:r>
              <a:rPr lang="ar-SA" sz="7200" dirty="0">
                <a:effectLst/>
                <a:latin typeface="Calibri" panose="020F0502020204030204" pitchFamily="34" charset="0"/>
                <a:ea typeface="Times New Roman" panose="02020603050405020304" pitchFamily="18" charset="0"/>
                <a:cs typeface="Arabic Typesetting" panose="03020402040406030203" pitchFamily="66" charset="-78"/>
              </a:rPr>
              <a:t>وَلا تُخْلِنِي فِي مَشْهَدِ الْقِيامَةِ مِنْ بَرْدِ عَفْوِكَ وَغَفْرِكَ،</a:t>
            </a:r>
            <a:endParaRPr lang="en-US" sz="1600" dirty="0">
              <a:effectLst/>
              <a:latin typeface="Calibri" panose="020F0502020204030204" pitchFamily="34" charset="0"/>
              <a:ea typeface="Calibri" panose="020F0502020204030204" pitchFamily="34" charset="0"/>
            </a:endParaRPr>
          </a:p>
          <a:p>
            <a:pPr marL="0" indent="0">
              <a:buNone/>
            </a:pPr>
            <a:r>
              <a:rPr lang="en-US" sz="3600" dirty="0">
                <a:effectLst/>
                <a:latin typeface="Calibri" panose="020F0502020204030204" pitchFamily="34" charset="0"/>
                <a:ea typeface="Times New Roman" panose="02020603050405020304" pitchFamily="18" charset="0"/>
              </a:rPr>
              <a:t>At the witnessing place of the Resurrection, empty me not of the coolness of Your pardon and forgiveness,</a:t>
            </a:r>
            <a:endParaRPr lang="en-US" dirty="0"/>
          </a:p>
        </p:txBody>
      </p:sp>
    </p:spTree>
    <p:extLst>
      <p:ext uri="{BB962C8B-B14F-4D97-AF65-F5344CB8AC3E}">
        <p14:creationId xmlns:p14="http://schemas.microsoft.com/office/powerpoint/2010/main" val="28278267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0848D0-A89B-A1E3-41DF-1D4920AAE89F}"/>
              </a:ext>
            </a:extLst>
          </p:cNvPr>
          <p:cNvSpPr>
            <a:spLocks noGrp="1"/>
          </p:cNvSpPr>
          <p:nvPr>
            <p:ph type="title"/>
          </p:nvPr>
        </p:nvSpPr>
        <p:spPr/>
        <p:txBody>
          <a:bodyPr/>
          <a:lstStyle/>
          <a:p>
            <a:endParaRPr lang="en-CA"/>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p:txBody>
          <a:bodyPr/>
          <a:lstStyle/>
          <a:p>
            <a:pPr marL="0" marR="0" indent="0" algn="ctr">
              <a:lnSpc>
                <a:spcPct val="107000"/>
              </a:lnSpc>
              <a:spcBef>
                <a:spcPts val="0"/>
              </a:spcBef>
              <a:spcAft>
                <a:spcPts val="4200"/>
              </a:spcAft>
              <a:buNone/>
            </a:pPr>
            <a:r>
              <a:rPr lang="ar-SA" sz="7200" dirty="0">
                <a:effectLst/>
                <a:latin typeface="Calibri" panose="020F0502020204030204" pitchFamily="34" charset="0"/>
                <a:ea typeface="Times New Roman" panose="02020603050405020304" pitchFamily="18" charset="0"/>
                <a:cs typeface="Arabic Typesetting" panose="03020402040406030203" pitchFamily="66" charset="-78"/>
              </a:rPr>
              <a:t>وَلا تُعْرِنِي مِنْ جَمِيلِ صَفْحِكَ وَسَتْرِكَ</a:t>
            </a:r>
            <a:r>
              <a:rPr lang="en-US" sz="7200" dirty="0">
                <a:effectLst/>
                <a:latin typeface="Arabic Typesetting" panose="03020402040406030203" pitchFamily="66" charset="-78"/>
                <a:ea typeface="Times New Roman" panose="02020603050405020304" pitchFamily="18" charset="0"/>
              </a:rPr>
              <a:t>.</a:t>
            </a:r>
            <a:endParaRPr lang="en-US" sz="1600" dirty="0">
              <a:effectLst/>
              <a:latin typeface="Calibri" panose="020F0502020204030204" pitchFamily="34" charset="0"/>
              <a:ea typeface="Calibri" panose="020F0502020204030204" pitchFamily="34" charset="0"/>
            </a:endParaRPr>
          </a:p>
          <a:p>
            <a:pPr marL="0" indent="0">
              <a:buNone/>
            </a:pPr>
            <a:r>
              <a:rPr lang="en-US" sz="3600" dirty="0">
                <a:effectLst/>
                <a:latin typeface="Calibri" panose="020F0502020204030204" pitchFamily="34" charset="0"/>
                <a:ea typeface="Times New Roman" panose="02020603050405020304" pitchFamily="18" charset="0"/>
              </a:rPr>
              <a:t>and strip me not of Your beautiful forbearance and covering!</a:t>
            </a:r>
            <a:endParaRPr lang="en-US" dirty="0"/>
          </a:p>
        </p:txBody>
      </p:sp>
    </p:spTree>
    <p:extLst>
      <p:ext uri="{BB962C8B-B14F-4D97-AF65-F5344CB8AC3E}">
        <p14:creationId xmlns:p14="http://schemas.microsoft.com/office/powerpoint/2010/main" val="37091565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BD7A75-DEA2-1634-25A4-7D9BD52BFD3E}"/>
              </a:ext>
            </a:extLst>
          </p:cNvPr>
          <p:cNvSpPr>
            <a:spLocks noGrp="1"/>
          </p:cNvSpPr>
          <p:nvPr>
            <p:ph type="title"/>
          </p:nvPr>
        </p:nvSpPr>
        <p:spPr/>
        <p:txBody>
          <a:bodyPr/>
          <a:lstStyle/>
          <a:p>
            <a:endParaRPr lang="en-CA"/>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p:txBody>
          <a:bodyPr/>
          <a:lstStyle/>
          <a:p>
            <a:pPr marL="0" marR="0" indent="0" algn="ctr">
              <a:lnSpc>
                <a:spcPct val="107000"/>
              </a:lnSpc>
              <a:spcBef>
                <a:spcPts val="0"/>
              </a:spcBef>
              <a:spcAft>
                <a:spcPts val="4200"/>
              </a:spcAft>
              <a:buNone/>
            </a:pPr>
            <a:r>
              <a:rPr lang="ar-SA" sz="7200" dirty="0">
                <a:effectLst/>
                <a:latin typeface="Calibri" panose="020F0502020204030204" pitchFamily="34" charset="0"/>
                <a:ea typeface="Times New Roman" panose="02020603050405020304" pitchFamily="18" charset="0"/>
                <a:cs typeface="Arabic Typesetting" panose="03020402040406030203" pitchFamily="66" charset="-78"/>
              </a:rPr>
              <a:t>إِلـٰهِي ظَلِّلْ عَلَىٰ ذُنُوبِي غَمامَ رَحْمَتِكَ،</a:t>
            </a:r>
            <a:endParaRPr lang="en-US" sz="1600" dirty="0">
              <a:effectLst/>
              <a:latin typeface="Calibri" panose="020F0502020204030204" pitchFamily="34" charset="0"/>
              <a:ea typeface="Calibri" panose="020F0502020204030204" pitchFamily="34" charset="0"/>
            </a:endParaRPr>
          </a:p>
          <a:p>
            <a:pPr marL="0" indent="0">
              <a:buNone/>
            </a:pPr>
            <a:r>
              <a:rPr lang="en-US" sz="3600" dirty="0">
                <a:effectLst/>
                <a:latin typeface="Calibri" panose="020F0502020204030204" pitchFamily="34" charset="0"/>
                <a:ea typeface="Times New Roman" panose="02020603050405020304" pitchFamily="18" charset="0"/>
              </a:rPr>
              <a:t>My God, let the cloud of Your mercy cast its shadow upon my sins</a:t>
            </a:r>
            <a:endParaRPr lang="en-US" dirty="0"/>
          </a:p>
        </p:txBody>
      </p:sp>
    </p:spTree>
    <p:extLst>
      <p:ext uri="{BB962C8B-B14F-4D97-AF65-F5344CB8AC3E}">
        <p14:creationId xmlns:p14="http://schemas.microsoft.com/office/powerpoint/2010/main" val="28244936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927BF-E908-AE4C-E698-FE88BF90D78B}"/>
              </a:ext>
            </a:extLst>
          </p:cNvPr>
          <p:cNvSpPr>
            <a:spLocks noGrp="1"/>
          </p:cNvSpPr>
          <p:nvPr>
            <p:ph type="title"/>
          </p:nvPr>
        </p:nvSpPr>
        <p:spPr/>
        <p:txBody>
          <a:bodyPr/>
          <a:lstStyle/>
          <a:p>
            <a:endParaRPr lang="en-CA"/>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p:txBody>
          <a:bodyPr/>
          <a:lstStyle/>
          <a:p>
            <a:pPr marL="0" marR="0" indent="0" algn="ctr">
              <a:lnSpc>
                <a:spcPct val="107000"/>
              </a:lnSpc>
              <a:spcBef>
                <a:spcPts val="0"/>
              </a:spcBef>
              <a:spcAft>
                <a:spcPts val="4200"/>
              </a:spcAft>
              <a:buNone/>
            </a:pPr>
            <a:r>
              <a:rPr lang="ar-SA" sz="7200" dirty="0">
                <a:effectLst/>
                <a:latin typeface="Calibri" panose="020F0502020204030204" pitchFamily="34" charset="0"/>
                <a:ea typeface="Times New Roman" panose="02020603050405020304" pitchFamily="18" charset="0"/>
                <a:cs typeface="Arabic Typesetting" panose="03020402040406030203" pitchFamily="66" charset="-78"/>
              </a:rPr>
              <a:t>وَأَرْسِلْ عَلىٰ عُيُوبِي سَحابَ رَأْفَتِكَ</a:t>
            </a:r>
            <a:endParaRPr lang="en-US" sz="1600" dirty="0">
              <a:effectLst/>
              <a:latin typeface="Calibri" panose="020F0502020204030204" pitchFamily="34" charset="0"/>
              <a:ea typeface="Calibri" panose="020F0502020204030204" pitchFamily="34" charset="0"/>
            </a:endParaRPr>
          </a:p>
          <a:p>
            <a:pPr marL="0" indent="0">
              <a:buNone/>
            </a:pPr>
            <a:r>
              <a:rPr lang="en-US" sz="3600" dirty="0">
                <a:effectLst/>
                <a:latin typeface="Calibri" panose="020F0502020204030204" pitchFamily="34" charset="0"/>
                <a:ea typeface="Times New Roman" panose="02020603050405020304" pitchFamily="18" charset="0"/>
              </a:rPr>
              <a:t>and send the billow of Your clemency flowing over my faults!</a:t>
            </a:r>
            <a:endParaRPr lang="en-US" dirty="0"/>
          </a:p>
        </p:txBody>
      </p:sp>
    </p:spTree>
    <p:extLst>
      <p:ext uri="{BB962C8B-B14F-4D97-AF65-F5344CB8AC3E}">
        <p14:creationId xmlns:p14="http://schemas.microsoft.com/office/powerpoint/2010/main" val="25548204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28DE6E-0829-6027-86AA-5F17A9104EE0}"/>
              </a:ext>
            </a:extLst>
          </p:cNvPr>
          <p:cNvSpPr>
            <a:spLocks noGrp="1"/>
          </p:cNvSpPr>
          <p:nvPr>
            <p:ph type="title"/>
          </p:nvPr>
        </p:nvSpPr>
        <p:spPr/>
        <p:txBody>
          <a:bodyPr/>
          <a:lstStyle/>
          <a:p>
            <a:endParaRPr lang="en-CA"/>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p:txBody>
          <a:bodyPr/>
          <a:lstStyle/>
          <a:p>
            <a:pPr marL="0" marR="0" indent="0" algn="ctr">
              <a:lnSpc>
                <a:spcPct val="107000"/>
              </a:lnSpc>
              <a:spcBef>
                <a:spcPts val="0"/>
              </a:spcBef>
              <a:spcAft>
                <a:spcPts val="4200"/>
              </a:spcAft>
              <a:buNone/>
            </a:pPr>
            <a:r>
              <a:rPr lang="ar-SA" sz="7200" dirty="0">
                <a:effectLst/>
                <a:latin typeface="Calibri" panose="020F0502020204030204" pitchFamily="34" charset="0"/>
                <a:ea typeface="Times New Roman" panose="02020603050405020304" pitchFamily="18" charset="0"/>
                <a:cs typeface="Arabic Typesetting" panose="03020402040406030203" pitchFamily="66" charset="-78"/>
              </a:rPr>
              <a:t>إِلـٰهِي هَلْ يَرْجِعُ الْعَبْدُ الأَبِقُ إلاَّ إلَىٰ مَوْلاهُ</a:t>
            </a:r>
            <a:endParaRPr lang="en-US" sz="1600" dirty="0">
              <a:effectLst/>
              <a:latin typeface="Calibri" panose="020F0502020204030204" pitchFamily="34" charset="0"/>
              <a:ea typeface="Calibri" panose="020F0502020204030204" pitchFamily="34" charset="0"/>
            </a:endParaRPr>
          </a:p>
          <a:p>
            <a:pPr marL="0" indent="0">
              <a:buNone/>
            </a:pPr>
            <a:r>
              <a:rPr lang="en-US" sz="3600" dirty="0">
                <a:effectLst/>
                <a:latin typeface="Calibri" panose="020F0502020204030204" pitchFamily="34" charset="0"/>
                <a:ea typeface="Times New Roman" panose="02020603050405020304" pitchFamily="18" charset="0"/>
              </a:rPr>
              <a:t>My God, does the fugitive servant return to anyone other than his Master?</a:t>
            </a:r>
            <a:endParaRPr lang="en-US" dirty="0"/>
          </a:p>
        </p:txBody>
      </p:sp>
    </p:spTree>
    <p:extLst>
      <p:ext uri="{BB962C8B-B14F-4D97-AF65-F5344CB8AC3E}">
        <p14:creationId xmlns:p14="http://schemas.microsoft.com/office/powerpoint/2010/main" val="4123828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D50B90-E298-5A7C-4051-1AA9B56B3A0E}"/>
              </a:ext>
            </a:extLst>
          </p:cNvPr>
          <p:cNvSpPr>
            <a:spLocks noGrp="1"/>
          </p:cNvSpPr>
          <p:nvPr>
            <p:ph type="title"/>
          </p:nvPr>
        </p:nvSpPr>
        <p:spPr/>
        <p:txBody>
          <a:bodyPr/>
          <a:lstStyle/>
          <a:p>
            <a:endParaRPr lang="en-CA"/>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p:txBody>
          <a:bodyPr/>
          <a:lstStyle/>
          <a:p>
            <a:pPr marL="0" marR="0" indent="0" algn="ctr">
              <a:lnSpc>
                <a:spcPct val="107000"/>
              </a:lnSpc>
              <a:spcBef>
                <a:spcPts val="0"/>
              </a:spcBef>
              <a:spcAft>
                <a:spcPts val="4200"/>
              </a:spcAft>
              <a:buNone/>
            </a:pPr>
            <a:r>
              <a:rPr lang="ar-SA" sz="7200" dirty="0">
                <a:effectLst/>
                <a:latin typeface="Calibri" panose="020F0502020204030204" pitchFamily="34" charset="0"/>
                <a:ea typeface="Times New Roman" panose="02020603050405020304" pitchFamily="18" charset="0"/>
                <a:cs typeface="Arabic Typesetting" panose="03020402040406030203" pitchFamily="66" charset="-78"/>
              </a:rPr>
              <a:t>أَمْ هَلْ يُجِيرُهُ مِنْ سَخَطِهِ أَحَدٌ سِواهُ؟</a:t>
            </a:r>
            <a:endParaRPr lang="en-US" sz="1600" dirty="0">
              <a:effectLst/>
              <a:latin typeface="Calibri" panose="020F0502020204030204" pitchFamily="34" charset="0"/>
              <a:ea typeface="Calibri" panose="020F0502020204030204" pitchFamily="34" charset="0"/>
            </a:endParaRPr>
          </a:p>
          <a:p>
            <a:pPr marL="0" indent="0">
              <a:buNone/>
            </a:pPr>
            <a:r>
              <a:rPr lang="en-US" sz="3600" dirty="0">
                <a:effectLst/>
                <a:latin typeface="Calibri" panose="020F0502020204030204" pitchFamily="34" charset="0"/>
                <a:ea typeface="Times New Roman" panose="02020603050405020304" pitchFamily="18" charset="0"/>
              </a:rPr>
              <a:t>Or does anyone grant him sanctuary from his Master’s wrath other than his Master Himself?</a:t>
            </a:r>
            <a:endParaRPr lang="en-US" dirty="0"/>
          </a:p>
        </p:txBody>
      </p:sp>
    </p:spTree>
    <p:extLst>
      <p:ext uri="{BB962C8B-B14F-4D97-AF65-F5344CB8AC3E}">
        <p14:creationId xmlns:p14="http://schemas.microsoft.com/office/powerpoint/2010/main" val="30264253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20ED95-8A2F-0922-27D7-82C4F8D89134}"/>
              </a:ext>
            </a:extLst>
          </p:cNvPr>
          <p:cNvSpPr>
            <a:spLocks noGrp="1"/>
          </p:cNvSpPr>
          <p:nvPr>
            <p:ph type="title"/>
          </p:nvPr>
        </p:nvSpPr>
        <p:spPr/>
        <p:txBody>
          <a:bodyPr/>
          <a:lstStyle/>
          <a:p>
            <a:endParaRPr lang="en-CA"/>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p:txBody>
          <a:bodyPr>
            <a:normAutofit/>
          </a:bodyPr>
          <a:lstStyle/>
          <a:p>
            <a:pPr marL="0" marR="0" indent="0" algn="ctr">
              <a:lnSpc>
                <a:spcPct val="107000"/>
              </a:lnSpc>
              <a:spcBef>
                <a:spcPts val="0"/>
              </a:spcBef>
              <a:spcAft>
                <a:spcPts val="4200"/>
              </a:spcAft>
              <a:buNone/>
            </a:pPr>
            <a:r>
              <a:rPr lang="ar-SA" sz="7200" dirty="0">
                <a:effectLst/>
                <a:latin typeface="Calibri" panose="020F0502020204030204" pitchFamily="34" charset="0"/>
                <a:ea typeface="Times New Roman" panose="02020603050405020304" pitchFamily="18" charset="0"/>
                <a:cs typeface="Arabic Typesetting" panose="03020402040406030203" pitchFamily="66" charset="-78"/>
              </a:rPr>
              <a:t>إِلـٰهِي إنْ كانَ النَّدَمُ عَلَىٰ الذَّنْب تَوْبَةً،</a:t>
            </a:r>
            <a:endParaRPr lang="en-US" sz="1600" dirty="0">
              <a:effectLst/>
              <a:latin typeface="Calibri" panose="020F0502020204030204" pitchFamily="34" charset="0"/>
              <a:ea typeface="Calibri" panose="020F0502020204030204" pitchFamily="34" charset="0"/>
            </a:endParaRPr>
          </a:p>
          <a:p>
            <a:pPr marL="0" indent="0">
              <a:buNone/>
            </a:pPr>
            <a:r>
              <a:rPr lang="en-US" dirty="0">
                <a:effectLst/>
                <a:latin typeface="Calibri" panose="020F0502020204030204" pitchFamily="34" charset="0"/>
                <a:ea typeface="Times New Roman" panose="02020603050405020304" pitchFamily="18" charset="0"/>
              </a:rPr>
              <a:t>My God, if remorse for sins is a repentance,</a:t>
            </a:r>
            <a:endParaRPr lang="en-US" sz="7200" dirty="0"/>
          </a:p>
        </p:txBody>
      </p:sp>
    </p:spTree>
    <p:extLst>
      <p:ext uri="{BB962C8B-B14F-4D97-AF65-F5344CB8AC3E}">
        <p14:creationId xmlns:p14="http://schemas.microsoft.com/office/powerpoint/2010/main" val="30766822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E4AA3E-E797-9B19-11C4-5BAAFC95CB7A}"/>
              </a:ext>
            </a:extLst>
          </p:cNvPr>
          <p:cNvSpPr>
            <a:spLocks noGrp="1"/>
          </p:cNvSpPr>
          <p:nvPr>
            <p:ph type="title"/>
          </p:nvPr>
        </p:nvSpPr>
        <p:spPr/>
        <p:txBody>
          <a:bodyPr/>
          <a:lstStyle/>
          <a:p>
            <a:endParaRPr lang="en-CA"/>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p:txBody>
          <a:bodyPr/>
          <a:lstStyle/>
          <a:p>
            <a:pPr marL="0" marR="0" indent="0" algn="ctr">
              <a:lnSpc>
                <a:spcPct val="107000"/>
              </a:lnSpc>
              <a:spcBef>
                <a:spcPts val="0"/>
              </a:spcBef>
              <a:spcAft>
                <a:spcPts val="4200"/>
              </a:spcAft>
              <a:buNone/>
            </a:pPr>
            <a:r>
              <a:rPr lang="ar-SA" sz="7200" dirty="0">
                <a:effectLst/>
                <a:latin typeface="Calibri" panose="020F0502020204030204" pitchFamily="34" charset="0"/>
                <a:ea typeface="Times New Roman" panose="02020603050405020304" pitchFamily="18" charset="0"/>
                <a:cs typeface="Arabic Typesetting" panose="03020402040406030203" pitchFamily="66" charset="-78"/>
              </a:rPr>
              <a:t>فَإِنِّي وَعِزَّتِكَ مِنَ النَّادِمِينَ،</a:t>
            </a:r>
            <a:endParaRPr lang="en-US" sz="1600" dirty="0">
              <a:effectLst/>
              <a:latin typeface="Calibri" panose="020F0502020204030204" pitchFamily="34" charset="0"/>
              <a:ea typeface="Calibri" panose="020F0502020204030204" pitchFamily="34" charset="0"/>
            </a:endParaRPr>
          </a:p>
          <a:p>
            <a:pPr marL="0" marR="0" indent="0" algn="ctr">
              <a:lnSpc>
                <a:spcPct val="200000"/>
              </a:lnSpc>
              <a:spcBef>
                <a:spcPts val="0"/>
              </a:spcBef>
              <a:spcAft>
                <a:spcPts val="0"/>
              </a:spcAft>
              <a:buNone/>
            </a:pPr>
            <a:r>
              <a:rPr lang="en-US" sz="3600" dirty="0">
                <a:effectLst/>
                <a:latin typeface="Calibri" panose="020F0502020204030204" pitchFamily="34" charset="0"/>
                <a:ea typeface="Times New Roman" panose="02020603050405020304" pitchFamily="18" charset="0"/>
                <a:cs typeface="Calibri" panose="020F0502020204030204" pitchFamily="34" charset="0"/>
              </a:rPr>
              <a:t>I - by Your might - am one of the remorseful!</a:t>
            </a:r>
            <a:endParaRPr lang="en-US" sz="1600" dirty="0">
              <a:effectLst/>
              <a:latin typeface="Calibri" panose="020F0502020204030204" pitchFamily="34" charset="0"/>
              <a:ea typeface="Calibri" panose="020F0502020204030204" pitchFamily="34" charset="0"/>
            </a:endParaRPr>
          </a:p>
          <a:p>
            <a:pPr marL="0" indent="0">
              <a:buNone/>
            </a:pPr>
            <a:endParaRPr lang="en-US" dirty="0"/>
          </a:p>
        </p:txBody>
      </p:sp>
    </p:spTree>
    <p:extLst>
      <p:ext uri="{BB962C8B-B14F-4D97-AF65-F5344CB8AC3E}">
        <p14:creationId xmlns:p14="http://schemas.microsoft.com/office/powerpoint/2010/main" val="28907655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بِالْحَسَنِ بْنِ عَلِيٍّ</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Hasan ibn `Ali,</a:t>
            </a:r>
            <a:endParaRPr lang="en-CA" dirty="0"/>
          </a:p>
        </p:txBody>
      </p:sp>
      <p:sp>
        <p:nvSpPr>
          <p:cNvPr id="4" name="TextBox 3">
            <a:extLst>
              <a:ext uri="{FF2B5EF4-FFF2-40B4-BE49-F238E27FC236}">
                <a16:creationId xmlns:a16="http://schemas.microsoft.com/office/drawing/2014/main" id="{95A0145D-EDE4-C0D6-5A85-90F4F51E8EC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D2F4BCCB-8F19-7DFF-5F67-8D00C80453A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01FB9C1F-23E6-6079-629E-E943E9E0CE3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5B61803A-737F-E6B5-0FE3-CD50DEFA46F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AF2723AE-D75F-FE79-338D-74691FEC804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4D7738C5-9038-7FEB-2F66-96D4728B520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7A0B5D05-F919-7DAF-35EF-A5EA82757A9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453E011E-7882-8272-EE04-122991081F2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BAC77324-92F9-2236-DD01-F6B3F191A20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083EF56A-7F23-A398-01BE-E63A784C34A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22420626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F60EAA-D067-E65E-7E59-5BC121CEB147}"/>
              </a:ext>
            </a:extLst>
          </p:cNvPr>
          <p:cNvSpPr>
            <a:spLocks noGrp="1"/>
          </p:cNvSpPr>
          <p:nvPr>
            <p:ph type="title"/>
          </p:nvPr>
        </p:nvSpPr>
        <p:spPr/>
        <p:txBody>
          <a:bodyPr/>
          <a:lstStyle/>
          <a:p>
            <a:endParaRPr lang="en-CA"/>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p:txBody>
          <a:bodyPr/>
          <a:lstStyle/>
          <a:p>
            <a:pPr marL="0" marR="0" indent="0" algn="ctr">
              <a:lnSpc>
                <a:spcPct val="107000"/>
              </a:lnSpc>
              <a:spcBef>
                <a:spcPts val="0"/>
              </a:spcBef>
              <a:spcAft>
                <a:spcPts val="4200"/>
              </a:spcAft>
              <a:buNone/>
            </a:pPr>
            <a:r>
              <a:rPr lang="ar-SA" sz="7200" dirty="0">
                <a:effectLst/>
                <a:latin typeface="Calibri" panose="020F0502020204030204" pitchFamily="34" charset="0"/>
                <a:ea typeface="Times New Roman" panose="02020603050405020304" pitchFamily="18" charset="0"/>
                <a:cs typeface="Arabic Typesetting" panose="03020402040406030203" pitchFamily="66" charset="-78"/>
              </a:rPr>
              <a:t>وَإِنْ كَانَ الاسْتِغْفارُ مِنَ الْخَطيئَةِ حِطَّةً،</a:t>
            </a:r>
            <a:endParaRPr lang="en-US" sz="1600" dirty="0">
              <a:effectLst/>
              <a:latin typeface="Calibri" panose="020F0502020204030204" pitchFamily="34" charset="0"/>
              <a:ea typeface="Calibri" panose="020F0502020204030204" pitchFamily="34" charset="0"/>
            </a:endParaRPr>
          </a:p>
          <a:p>
            <a:pPr marL="0" indent="0">
              <a:buNone/>
            </a:pPr>
            <a:r>
              <a:rPr lang="en-US" sz="3600" dirty="0">
                <a:effectLst/>
                <a:latin typeface="Calibri" panose="020F0502020204030204" pitchFamily="34" charset="0"/>
                <a:ea typeface="Times New Roman" panose="02020603050405020304" pitchFamily="18" charset="0"/>
              </a:rPr>
              <a:t>If praying forgiveness for offenses is an alleviation,</a:t>
            </a:r>
            <a:endParaRPr lang="en-US" dirty="0"/>
          </a:p>
        </p:txBody>
      </p:sp>
    </p:spTree>
    <p:extLst>
      <p:ext uri="{BB962C8B-B14F-4D97-AF65-F5344CB8AC3E}">
        <p14:creationId xmlns:p14="http://schemas.microsoft.com/office/powerpoint/2010/main" val="6000506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E11C97-EA58-5721-DBB1-B204661EEBAE}"/>
              </a:ext>
            </a:extLst>
          </p:cNvPr>
          <p:cNvSpPr>
            <a:spLocks noGrp="1"/>
          </p:cNvSpPr>
          <p:nvPr>
            <p:ph type="title"/>
          </p:nvPr>
        </p:nvSpPr>
        <p:spPr/>
        <p:txBody>
          <a:bodyPr/>
          <a:lstStyle/>
          <a:p>
            <a:endParaRPr lang="en-CA"/>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p:txBody>
          <a:bodyPr/>
          <a:lstStyle/>
          <a:p>
            <a:pPr marL="0" marR="0" indent="0" algn="ctr">
              <a:lnSpc>
                <a:spcPct val="107000"/>
              </a:lnSpc>
              <a:spcBef>
                <a:spcPts val="0"/>
              </a:spcBef>
              <a:spcAft>
                <a:spcPts val="4200"/>
              </a:spcAft>
              <a:buNone/>
            </a:pPr>
            <a:r>
              <a:rPr lang="ar-SA" sz="7200" dirty="0">
                <a:effectLst/>
                <a:latin typeface="Calibri" panose="020F0502020204030204" pitchFamily="34" charset="0"/>
                <a:ea typeface="Times New Roman" panose="02020603050405020304" pitchFamily="18" charset="0"/>
                <a:cs typeface="Arabic Typesetting" panose="03020402040406030203" pitchFamily="66" charset="-78"/>
              </a:rPr>
              <a:t>فَإِنِّي لَكَ مِنَ الُمُسْتَغْفِرِينَ،</a:t>
            </a:r>
            <a:endParaRPr lang="en-US" sz="1600" dirty="0">
              <a:effectLst/>
              <a:latin typeface="Calibri" panose="020F0502020204030204" pitchFamily="34" charset="0"/>
              <a:ea typeface="Calibri" panose="020F0502020204030204" pitchFamily="34" charset="0"/>
            </a:endParaRPr>
          </a:p>
          <a:p>
            <a:pPr marL="0" indent="0">
              <a:buNone/>
            </a:pPr>
            <a:r>
              <a:rPr lang="en-US" sz="3600" dirty="0">
                <a:effectLst/>
                <a:latin typeface="Calibri" panose="020F0502020204030204" pitchFamily="34" charset="0"/>
                <a:ea typeface="Times New Roman" panose="02020603050405020304" pitchFamily="18" charset="0"/>
              </a:rPr>
              <a:t>I am one of those who pray forgiveness!</a:t>
            </a:r>
            <a:endParaRPr lang="en-US" dirty="0"/>
          </a:p>
        </p:txBody>
      </p:sp>
    </p:spTree>
    <p:extLst>
      <p:ext uri="{BB962C8B-B14F-4D97-AF65-F5344CB8AC3E}">
        <p14:creationId xmlns:p14="http://schemas.microsoft.com/office/powerpoint/2010/main" val="33549109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2A9257-51DA-D1CA-786B-17A578E47A11}"/>
              </a:ext>
            </a:extLst>
          </p:cNvPr>
          <p:cNvSpPr>
            <a:spLocks noGrp="1"/>
          </p:cNvSpPr>
          <p:nvPr>
            <p:ph type="title"/>
          </p:nvPr>
        </p:nvSpPr>
        <p:spPr/>
        <p:txBody>
          <a:bodyPr/>
          <a:lstStyle/>
          <a:p>
            <a:endParaRPr lang="en-CA"/>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p:txBody>
          <a:bodyPr/>
          <a:lstStyle/>
          <a:p>
            <a:pPr marL="0" marR="0" indent="0" algn="ctr">
              <a:lnSpc>
                <a:spcPct val="107000"/>
              </a:lnSpc>
              <a:spcBef>
                <a:spcPts val="0"/>
              </a:spcBef>
              <a:spcAft>
                <a:spcPts val="4200"/>
              </a:spcAft>
              <a:buNone/>
            </a:pPr>
            <a:r>
              <a:rPr lang="ar-SA" sz="7200" dirty="0">
                <a:effectLst/>
                <a:latin typeface="Calibri" panose="020F0502020204030204" pitchFamily="34" charset="0"/>
                <a:ea typeface="Times New Roman" panose="02020603050405020304" pitchFamily="18" charset="0"/>
                <a:cs typeface="Arabic Typesetting" panose="03020402040406030203" pitchFamily="66" charset="-78"/>
              </a:rPr>
              <a:t>لَكَ الْعُتْبىٰ حَتَّىٰ تَرْضَىٰ</a:t>
            </a:r>
            <a:r>
              <a:rPr lang="en-US" sz="7200" dirty="0">
                <a:effectLst/>
                <a:latin typeface="Arabic Typesetting" panose="03020402040406030203" pitchFamily="66" charset="-78"/>
                <a:ea typeface="Times New Roman" panose="02020603050405020304" pitchFamily="18" charset="0"/>
              </a:rPr>
              <a:t>.</a:t>
            </a:r>
            <a:endParaRPr lang="en-US" sz="1600" dirty="0">
              <a:effectLst/>
              <a:latin typeface="Calibri" panose="020F0502020204030204" pitchFamily="34" charset="0"/>
              <a:ea typeface="Calibri" panose="020F0502020204030204" pitchFamily="34" charset="0"/>
            </a:endParaRPr>
          </a:p>
          <a:p>
            <a:pPr marL="0" indent="0">
              <a:buNone/>
            </a:pPr>
            <a:r>
              <a:rPr lang="en-US" sz="3600" dirty="0">
                <a:effectLst/>
                <a:latin typeface="Calibri" panose="020F0502020204030204" pitchFamily="34" charset="0"/>
                <a:ea typeface="Times New Roman" panose="02020603050405020304" pitchFamily="18" charset="0"/>
              </a:rPr>
              <a:t>To You I return that You may be well pleased!</a:t>
            </a:r>
            <a:endParaRPr lang="en-US" dirty="0"/>
          </a:p>
        </p:txBody>
      </p:sp>
    </p:spTree>
    <p:extLst>
      <p:ext uri="{BB962C8B-B14F-4D97-AF65-F5344CB8AC3E}">
        <p14:creationId xmlns:p14="http://schemas.microsoft.com/office/powerpoint/2010/main" val="6315215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FB6CBA-073F-46A0-25A1-15BFAE24259E}"/>
              </a:ext>
            </a:extLst>
          </p:cNvPr>
          <p:cNvSpPr>
            <a:spLocks noGrp="1"/>
          </p:cNvSpPr>
          <p:nvPr>
            <p:ph type="title"/>
          </p:nvPr>
        </p:nvSpPr>
        <p:spPr/>
        <p:txBody>
          <a:bodyPr/>
          <a:lstStyle/>
          <a:p>
            <a:endParaRPr lang="en-CA"/>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p:txBody>
          <a:bodyPr/>
          <a:lstStyle/>
          <a:p>
            <a:pPr marL="0" marR="0" indent="0" algn="ctr">
              <a:lnSpc>
                <a:spcPct val="107000"/>
              </a:lnSpc>
              <a:spcBef>
                <a:spcPts val="0"/>
              </a:spcBef>
              <a:spcAft>
                <a:spcPts val="4200"/>
              </a:spcAft>
              <a:buNone/>
            </a:pPr>
            <a:r>
              <a:rPr lang="ar-SA" sz="7200" dirty="0">
                <a:effectLst/>
                <a:latin typeface="Calibri" panose="020F0502020204030204" pitchFamily="34" charset="0"/>
                <a:ea typeface="Times New Roman" panose="02020603050405020304" pitchFamily="18" charset="0"/>
                <a:cs typeface="Arabic Typesetting" panose="03020402040406030203" pitchFamily="66" charset="-78"/>
              </a:rPr>
              <a:t>إِلـٰهِي بِقُدْرَتِكَ عَلَيَّ تُبْ عَلَيَّ،</a:t>
            </a:r>
            <a:endParaRPr lang="en-US" sz="1600" dirty="0">
              <a:effectLst/>
              <a:latin typeface="Calibri" panose="020F0502020204030204" pitchFamily="34" charset="0"/>
              <a:ea typeface="Calibri" panose="020F0502020204030204" pitchFamily="34" charset="0"/>
            </a:endParaRPr>
          </a:p>
          <a:p>
            <a:pPr marL="0" indent="0">
              <a:buNone/>
            </a:pPr>
            <a:r>
              <a:rPr lang="en-US" sz="3600" dirty="0">
                <a:effectLst/>
                <a:latin typeface="Calibri" panose="020F0502020204030204" pitchFamily="34" charset="0"/>
                <a:ea typeface="Times New Roman" panose="02020603050405020304" pitchFamily="18" charset="0"/>
              </a:rPr>
              <a:t>My God, through Your power over me, turn toward me,</a:t>
            </a:r>
            <a:endParaRPr lang="en-US" dirty="0"/>
          </a:p>
        </p:txBody>
      </p:sp>
    </p:spTree>
    <p:extLst>
      <p:ext uri="{BB962C8B-B14F-4D97-AF65-F5344CB8AC3E}">
        <p14:creationId xmlns:p14="http://schemas.microsoft.com/office/powerpoint/2010/main" val="409665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2CEB2C-6F24-D1AC-6950-F913239BFE7B}"/>
              </a:ext>
            </a:extLst>
          </p:cNvPr>
          <p:cNvSpPr>
            <a:spLocks noGrp="1"/>
          </p:cNvSpPr>
          <p:nvPr>
            <p:ph type="title"/>
          </p:nvPr>
        </p:nvSpPr>
        <p:spPr/>
        <p:txBody>
          <a:bodyPr/>
          <a:lstStyle/>
          <a:p>
            <a:endParaRPr lang="en-CA"/>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p:txBody>
          <a:bodyPr/>
          <a:lstStyle/>
          <a:p>
            <a:pPr marL="0" marR="0" indent="0" algn="ctr">
              <a:lnSpc>
                <a:spcPct val="107000"/>
              </a:lnSpc>
              <a:spcBef>
                <a:spcPts val="0"/>
              </a:spcBef>
              <a:spcAft>
                <a:spcPts val="4200"/>
              </a:spcAft>
              <a:buNone/>
            </a:pPr>
            <a:r>
              <a:rPr lang="ar-SA" sz="7200" dirty="0">
                <a:effectLst/>
                <a:latin typeface="Calibri" panose="020F0502020204030204" pitchFamily="34" charset="0"/>
                <a:ea typeface="Times New Roman" panose="02020603050405020304" pitchFamily="18" charset="0"/>
                <a:cs typeface="Arabic Typesetting" panose="03020402040406030203" pitchFamily="66" charset="-78"/>
              </a:rPr>
              <a:t>وَبِحِلْمِكَ عَنِّي اعْفُ عَنِّي،</a:t>
            </a:r>
            <a:endParaRPr lang="en-US" sz="1600" dirty="0">
              <a:effectLst/>
              <a:latin typeface="Calibri" panose="020F0502020204030204" pitchFamily="34" charset="0"/>
              <a:ea typeface="Calibri" panose="020F0502020204030204" pitchFamily="34" charset="0"/>
            </a:endParaRPr>
          </a:p>
          <a:p>
            <a:pPr marL="0" indent="0">
              <a:buNone/>
            </a:pPr>
            <a:r>
              <a:rPr lang="en-US" sz="3600" dirty="0">
                <a:effectLst/>
                <a:latin typeface="Calibri" panose="020F0502020204030204" pitchFamily="34" charset="0"/>
                <a:ea typeface="Times New Roman" panose="02020603050405020304" pitchFamily="18" charset="0"/>
              </a:rPr>
              <a:t>through Your clemency toward me, pardon me,</a:t>
            </a:r>
            <a:endParaRPr lang="en-US" dirty="0"/>
          </a:p>
        </p:txBody>
      </p:sp>
    </p:spTree>
    <p:extLst>
      <p:ext uri="{BB962C8B-B14F-4D97-AF65-F5344CB8AC3E}">
        <p14:creationId xmlns:p14="http://schemas.microsoft.com/office/powerpoint/2010/main" val="27138617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2E61DE-306F-38DD-A8A5-AEE2BAFB0EAD}"/>
              </a:ext>
            </a:extLst>
          </p:cNvPr>
          <p:cNvSpPr>
            <a:spLocks noGrp="1"/>
          </p:cNvSpPr>
          <p:nvPr>
            <p:ph type="title"/>
          </p:nvPr>
        </p:nvSpPr>
        <p:spPr/>
        <p:txBody>
          <a:bodyPr/>
          <a:lstStyle/>
          <a:p>
            <a:endParaRPr lang="en-CA"/>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p:txBody>
          <a:bodyPr/>
          <a:lstStyle/>
          <a:p>
            <a:pPr marL="0" marR="0" indent="0" algn="ctr">
              <a:lnSpc>
                <a:spcPct val="107000"/>
              </a:lnSpc>
              <a:spcBef>
                <a:spcPts val="0"/>
              </a:spcBef>
              <a:spcAft>
                <a:spcPts val="4200"/>
              </a:spcAft>
              <a:buNone/>
            </a:pPr>
            <a:r>
              <a:rPr lang="ar-SA" sz="7200" dirty="0">
                <a:effectLst/>
                <a:latin typeface="Calibri" panose="020F0502020204030204" pitchFamily="34" charset="0"/>
                <a:ea typeface="Times New Roman" panose="02020603050405020304" pitchFamily="18" charset="0"/>
                <a:cs typeface="Arabic Typesetting" panose="03020402040406030203" pitchFamily="66" charset="-78"/>
              </a:rPr>
              <a:t>وَبِعِلْمِكَ بِي ارْفَقْ بِي</a:t>
            </a:r>
            <a:r>
              <a:rPr lang="en-US" sz="7200" dirty="0">
                <a:effectLst/>
                <a:latin typeface="Arabic Typesetting" panose="03020402040406030203" pitchFamily="66" charset="-78"/>
                <a:ea typeface="Times New Roman" panose="02020603050405020304" pitchFamily="18" charset="0"/>
              </a:rPr>
              <a:t>.</a:t>
            </a:r>
            <a:endParaRPr lang="en-US" sz="1600" dirty="0">
              <a:effectLst/>
              <a:latin typeface="Calibri" panose="020F0502020204030204" pitchFamily="34" charset="0"/>
              <a:ea typeface="Calibri" panose="020F0502020204030204" pitchFamily="34" charset="0"/>
            </a:endParaRPr>
          </a:p>
          <a:p>
            <a:pPr marL="0" indent="0">
              <a:buNone/>
            </a:pPr>
            <a:r>
              <a:rPr lang="en-US" sz="3600" dirty="0">
                <a:effectLst/>
                <a:latin typeface="Calibri" panose="020F0502020204030204" pitchFamily="34" charset="0"/>
                <a:ea typeface="Times New Roman" panose="02020603050405020304" pitchFamily="18" charset="0"/>
              </a:rPr>
              <a:t>and through Your knowledge of me, be gentle toward me!</a:t>
            </a:r>
            <a:endParaRPr lang="en-US" dirty="0"/>
          </a:p>
        </p:txBody>
      </p:sp>
    </p:spTree>
    <p:extLst>
      <p:ext uri="{BB962C8B-B14F-4D97-AF65-F5344CB8AC3E}">
        <p14:creationId xmlns:p14="http://schemas.microsoft.com/office/powerpoint/2010/main" val="40611279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773751-F76D-92D2-28FF-C64537EF0974}"/>
              </a:ext>
            </a:extLst>
          </p:cNvPr>
          <p:cNvSpPr>
            <a:spLocks noGrp="1"/>
          </p:cNvSpPr>
          <p:nvPr>
            <p:ph type="title"/>
          </p:nvPr>
        </p:nvSpPr>
        <p:spPr/>
        <p:txBody>
          <a:bodyPr/>
          <a:lstStyle/>
          <a:p>
            <a:endParaRPr lang="en-CA"/>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p:txBody>
          <a:bodyPr>
            <a:normAutofit/>
          </a:bodyPr>
          <a:lstStyle/>
          <a:p>
            <a:pPr marL="0" marR="0" indent="0" algn="ctr">
              <a:lnSpc>
                <a:spcPct val="107000"/>
              </a:lnSpc>
              <a:spcBef>
                <a:spcPts val="0"/>
              </a:spcBef>
              <a:spcAft>
                <a:spcPts val="4200"/>
              </a:spcAft>
              <a:buNone/>
            </a:pPr>
            <a:r>
              <a:rPr lang="ar-SA" sz="7200" dirty="0">
                <a:effectLst/>
                <a:latin typeface="Calibri" panose="020F0502020204030204" pitchFamily="34" charset="0"/>
                <a:ea typeface="Times New Roman" panose="02020603050405020304" pitchFamily="18" charset="0"/>
                <a:cs typeface="Arabic Typesetting" panose="03020402040406030203" pitchFamily="66" charset="-78"/>
              </a:rPr>
              <a:t>إِلـٰهِي أَنْتَ الَّذِي فَتَحْتَ لِعِبادِكَ بَابَاً إلَىٰ عَفْوِكَ سَمَّيْتَهُ التَّوْبَةَ،</a:t>
            </a:r>
            <a:endParaRPr lang="en-US" sz="1600" dirty="0">
              <a:effectLst/>
              <a:latin typeface="Calibri" panose="020F0502020204030204" pitchFamily="34" charset="0"/>
              <a:ea typeface="Calibri" panose="020F0502020204030204" pitchFamily="34" charset="0"/>
            </a:endParaRPr>
          </a:p>
          <a:p>
            <a:pPr marL="0" indent="0">
              <a:buNone/>
            </a:pPr>
            <a:r>
              <a:rPr lang="en-US" dirty="0">
                <a:effectLst/>
                <a:latin typeface="Calibri" panose="020F0502020204030204" pitchFamily="34" charset="0"/>
                <a:ea typeface="Times New Roman" panose="02020603050405020304" pitchFamily="18" charset="0"/>
              </a:rPr>
              <a:t>My God, You are He who has opened a door to Your pardon and named it 'repentance',</a:t>
            </a:r>
            <a:endParaRPr lang="en-US" sz="7200" dirty="0"/>
          </a:p>
        </p:txBody>
      </p:sp>
    </p:spTree>
    <p:extLst>
      <p:ext uri="{BB962C8B-B14F-4D97-AF65-F5344CB8AC3E}">
        <p14:creationId xmlns:p14="http://schemas.microsoft.com/office/powerpoint/2010/main" val="20728769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7E7B18-9F62-0050-E056-85AE4C1D7529}"/>
              </a:ext>
            </a:extLst>
          </p:cNvPr>
          <p:cNvSpPr>
            <a:spLocks noGrp="1"/>
          </p:cNvSpPr>
          <p:nvPr>
            <p:ph type="title"/>
          </p:nvPr>
        </p:nvSpPr>
        <p:spPr/>
        <p:txBody>
          <a:bodyPr/>
          <a:lstStyle/>
          <a:p>
            <a:endParaRPr lang="en-CA"/>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p:txBody>
          <a:bodyPr>
            <a:normAutofit/>
          </a:bodyPr>
          <a:lstStyle/>
          <a:p>
            <a:pPr marL="0" marR="0" indent="0" algn="ctr">
              <a:lnSpc>
                <a:spcPct val="107000"/>
              </a:lnSpc>
              <a:spcBef>
                <a:spcPts val="0"/>
              </a:spcBef>
              <a:spcAft>
                <a:spcPts val="4200"/>
              </a:spcAft>
              <a:buNone/>
            </a:pPr>
            <a:r>
              <a:rPr lang="ar-SA" sz="7200" dirty="0">
                <a:effectLst/>
                <a:latin typeface="Calibri" panose="020F0502020204030204" pitchFamily="34" charset="0"/>
                <a:ea typeface="Times New Roman" panose="02020603050405020304" pitchFamily="18" charset="0"/>
                <a:cs typeface="Arabic Typesetting" panose="03020402040406030203" pitchFamily="66" charset="-78"/>
              </a:rPr>
              <a:t>فَقُلْتَ: ( تُوبُوا إلَىٰ اللَّهِ تَوْبَةً نَصُوحَاً )،</a:t>
            </a:r>
            <a:endParaRPr lang="en-US" sz="1600" dirty="0">
              <a:effectLst/>
              <a:latin typeface="Calibri" panose="020F0502020204030204" pitchFamily="34" charset="0"/>
              <a:ea typeface="Calibri" panose="020F0502020204030204" pitchFamily="34" charset="0"/>
            </a:endParaRPr>
          </a:p>
          <a:p>
            <a:pPr marL="0" indent="0" rtl="0">
              <a:buNone/>
            </a:pPr>
            <a:r>
              <a:rPr lang="en-US" dirty="0">
                <a:effectLst/>
                <a:latin typeface="Calibri" panose="020F0502020204030204" pitchFamily="34" charset="0"/>
                <a:ea typeface="Times New Roman" panose="02020603050405020304" pitchFamily="18" charset="0"/>
              </a:rPr>
              <a:t>for You said, Repent to God with unswerving repentance.</a:t>
            </a:r>
            <a:endParaRPr lang="en-US" sz="7200" dirty="0"/>
          </a:p>
        </p:txBody>
      </p:sp>
    </p:spTree>
    <p:extLst>
      <p:ext uri="{BB962C8B-B14F-4D97-AF65-F5344CB8AC3E}">
        <p14:creationId xmlns:p14="http://schemas.microsoft.com/office/powerpoint/2010/main" val="36801093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198657-B00A-6E98-BF26-4B5F95DD8701}"/>
              </a:ext>
            </a:extLst>
          </p:cNvPr>
          <p:cNvSpPr>
            <a:spLocks noGrp="1"/>
          </p:cNvSpPr>
          <p:nvPr>
            <p:ph type="title"/>
          </p:nvPr>
        </p:nvSpPr>
        <p:spPr/>
        <p:txBody>
          <a:bodyPr/>
          <a:lstStyle/>
          <a:p>
            <a:endParaRPr lang="en-CA"/>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p:txBody>
          <a:bodyPr/>
          <a:lstStyle/>
          <a:p>
            <a:pPr marL="0" marR="0" indent="0" algn="ctr">
              <a:lnSpc>
                <a:spcPct val="107000"/>
              </a:lnSpc>
              <a:spcBef>
                <a:spcPts val="0"/>
              </a:spcBef>
              <a:spcAft>
                <a:spcPts val="4200"/>
              </a:spcAft>
              <a:buNone/>
            </a:pPr>
            <a:r>
              <a:rPr lang="ar-SA" sz="7200" dirty="0">
                <a:effectLst/>
                <a:latin typeface="Calibri" panose="020F0502020204030204" pitchFamily="34" charset="0"/>
                <a:ea typeface="Times New Roman" panose="02020603050405020304" pitchFamily="18" charset="0"/>
                <a:cs typeface="Arabic Typesetting" panose="03020402040406030203" pitchFamily="66" charset="-78"/>
              </a:rPr>
              <a:t>فَما عُذْرُ مَنْ أَغْفَلَ دُخُولَ الْبابِ بَعْدَ فَتْحِهِ</a:t>
            </a:r>
            <a:r>
              <a:rPr lang="en-US" sz="7200" dirty="0">
                <a:effectLst/>
                <a:latin typeface="Arabic Typesetting" panose="03020402040406030203" pitchFamily="66" charset="-78"/>
                <a:ea typeface="Times New Roman" panose="02020603050405020304" pitchFamily="18" charset="0"/>
              </a:rPr>
              <a:t>.</a:t>
            </a:r>
            <a:endParaRPr lang="en-US" sz="1600" dirty="0">
              <a:effectLst/>
              <a:latin typeface="Calibri" panose="020F0502020204030204" pitchFamily="34" charset="0"/>
              <a:ea typeface="Calibri" panose="020F0502020204030204" pitchFamily="34" charset="0"/>
            </a:endParaRPr>
          </a:p>
          <a:p>
            <a:pPr marL="0" indent="0">
              <a:buNone/>
            </a:pPr>
            <a:r>
              <a:rPr lang="en-US" sz="3600" dirty="0">
                <a:effectLst/>
                <a:latin typeface="Calibri" panose="020F0502020204030204" pitchFamily="34" charset="0"/>
                <a:ea typeface="Times New Roman" panose="02020603050405020304" pitchFamily="18" charset="0"/>
              </a:rPr>
              <a:t>What is the excuse of him who remains heedless of entering the door after its opening?</a:t>
            </a:r>
            <a:endParaRPr lang="en-US" dirty="0"/>
          </a:p>
        </p:txBody>
      </p:sp>
    </p:spTree>
    <p:extLst>
      <p:ext uri="{BB962C8B-B14F-4D97-AF65-F5344CB8AC3E}">
        <p14:creationId xmlns:p14="http://schemas.microsoft.com/office/powerpoint/2010/main" val="3418323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27A0D2-FCD7-42F9-65E2-6B50B2C8E4E8}"/>
              </a:ext>
            </a:extLst>
          </p:cNvPr>
          <p:cNvSpPr>
            <a:spLocks noGrp="1"/>
          </p:cNvSpPr>
          <p:nvPr>
            <p:ph type="title"/>
          </p:nvPr>
        </p:nvSpPr>
        <p:spPr/>
        <p:txBody>
          <a:bodyPr/>
          <a:lstStyle/>
          <a:p>
            <a:endParaRPr lang="en-CA"/>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p:txBody>
          <a:bodyPr/>
          <a:lstStyle/>
          <a:p>
            <a:pPr marL="0" marR="0" indent="0" algn="ctr">
              <a:lnSpc>
                <a:spcPct val="107000"/>
              </a:lnSpc>
              <a:spcBef>
                <a:spcPts val="0"/>
              </a:spcBef>
              <a:spcAft>
                <a:spcPts val="4200"/>
              </a:spcAft>
              <a:buNone/>
            </a:pPr>
            <a:r>
              <a:rPr lang="ar-SA" sz="7200" dirty="0">
                <a:effectLst/>
                <a:latin typeface="Calibri" panose="020F0502020204030204" pitchFamily="34" charset="0"/>
                <a:ea typeface="Times New Roman" panose="02020603050405020304" pitchFamily="18" charset="0"/>
                <a:cs typeface="Arabic Typesetting" panose="03020402040406030203" pitchFamily="66" charset="-78"/>
              </a:rPr>
              <a:t>إِلـٰهِي إنْ كانَ قَبُحَ الذَّنْبُ مِنْ عَبْدِكَ</a:t>
            </a:r>
            <a:endParaRPr lang="en-US" sz="1600" dirty="0">
              <a:effectLst/>
              <a:latin typeface="Calibri" panose="020F0502020204030204" pitchFamily="34" charset="0"/>
              <a:ea typeface="Calibri" panose="020F0502020204030204" pitchFamily="34" charset="0"/>
            </a:endParaRPr>
          </a:p>
          <a:p>
            <a:pPr marL="0" indent="0">
              <a:buNone/>
            </a:pPr>
            <a:r>
              <a:rPr lang="en-US" sz="3600" dirty="0">
                <a:effectLst/>
                <a:latin typeface="Calibri" panose="020F0502020204030204" pitchFamily="34" charset="0"/>
                <a:ea typeface="Times New Roman" panose="02020603050405020304" pitchFamily="18" charset="0"/>
              </a:rPr>
              <a:t>My God, though the sins of Your servant are ugly,</a:t>
            </a:r>
            <a:endParaRPr lang="en-US" dirty="0"/>
          </a:p>
        </p:txBody>
      </p:sp>
    </p:spTree>
    <p:extLst>
      <p:ext uri="{BB962C8B-B14F-4D97-AF65-F5344CB8AC3E}">
        <p14:creationId xmlns:p14="http://schemas.microsoft.com/office/powerpoint/2010/main" val="23315030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90FF8BCF-D2D7-4400-BB97-B6BDEC42ED0E}"/>
              </a:ext>
            </a:extLst>
          </p:cNvPr>
          <p:cNvSpPr>
            <a:spLocks noGrp="1" noRot="1" noMove="1" noResize="1" noEditPoints="1" noAdjustHandles="1" noChangeArrowheads="1" noChangeShapeType="1"/>
          </p:cNvSpPr>
          <p:nvPr>
            <p:ph type="title"/>
          </p:nvPr>
        </p:nvSpPr>
        <p:spPr>
          <a:xfrm>
            <a:off x="609600" y="151469"/>
            <a:ext cx="10972800" cy="683144"/>
          </a:xfrm>
        </p:spPr>
        <p:txBody>
          <a:bodyPr/>
          <a:lstStyle/>
          <a:p>
            <a:r>
              <a:rPr lang="en-US" sz="3600" b="1" dirty="0"/>
              <a:t>23</a:t>
            </a:r>
            <a:r>
              <a:rPr lang="en-US" sz="3600" b="1" baseline="30000" dirty="0"/>
              <a:t>rd</a:t>
            </a:r>
            <a:r>
              <a:rPr lang="en-US" sz="3600" b="1" dirty="0"/>
              <a:t> Night of Ramadhan Kareem</a:t>
            </a:r>
          </a:p>
        </p:txBody>
      </p:sp>
      <p:sp>
        <p:nvSpPr>
          <p:cNvPr id="3" name="Rectangle 2">
            <a:hlinkClick r:id="rId3" action="ppaction://hlinksldjump"/>
            <a:extLst>
              <a:ext uri="{FF2B5EF4-FFF2-40B4-BE49-F238E27FC236}">
                <a16:creationId xmlns:a16="http://schemas.microsoft.com/office/drawing/2014/main" id="{F4DB166E-D92B-BE03-13DF-192C0D16A701}"/>
              </a:ext>
            </a:extLst>
          </p:cNvPr>
          <p:cNvSpPr/>
          <p:nvPr/>
        </p:nvSpPr>
        <p:spPr>
          <a:xfrm>
            <a:off x="3886200" y="1447800"/>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1600" dirty="0">
                <a:solidFill>
                  <a:schemeClr val="bg1"/>
                </a:solidFill>
                <a:latin typeface="Calibri" panose="020F0502020204030204" pitchFamily="34" charset="0"/>
                <a:cs typeface="Calibri" panose="020F0502020204030204" pitchFamily="34" charset="0"/>
              </a:rPr>
              <a:t>صلاة</a:t>
            </a:r>
            <a:endParaRPr lang="en-US" sz="1600" dirty="0">
              <a:solidFill>
                <a:schemeClr val="bg1"/>
              </a:solidFill>
              <a:latin typeface="Calibri" panose="020F0502020204030204" pitchFamily="34" charset="0"/>
              <a:cs typeface="Calibri" panose="020F0502020204030204" pitchFamily="34" charset="0"/>
            </a:endParaRPr>
          </a:p>
        </p:txBody>
      </p:sp>
      <p:sp>
        <p:nvSpPr>
          <p:cNvPr id="17" name="Rectangle 16">
            <a:hlinkClick r:id="rId4" action="ppaction://hlinksldjump"/>
            <a:extLst>
              <a:ext uri="{FF2B5EF4-FFF2-40B4-BE49-F238E27FC236}">
                <a16:creationId xmlns:a16="http://schemas.microsoft.com/office/drawing/2014/main" id="{D1B16516-6785-FA25-8158-845E0A706101}"/>
              </a:ext>
            </a:extLst>
          </p:cNvPr>
          <p:cNvSpPr/>
          <p:nvPr/>
        </p:nvSpPr>
        <p:spPr>
          <a:xfrm>
            <a:off x="3886200" y="1867796"/>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1600" dirty="0">
                <a:solidFill>
                  <a:schemeClr val="bg1"/>
                </a:solidFill>
                <a:latin typeface="Calibri" panose="020F0502020204030204" pitchFamily="34" charset="0"/>
                <a:cs typeface="Calibri" panose="020F0502020204030204" pitchFamily="34" charset="0"/>
              </a:rPr>
              <a:t>عمل قر</a:t>
            </a:r>
            <a:r>
              <a:rPr lang="ur-PK" sz="1600" dirty="0">
                <a:solidFill>
                  <a:schemeClr val="bg1"/>
                </a:solidFill>
                <a:latin typeface="Calibri" panose="020F0502020204030204" pitchFamily="34" charset="0"/>
                <a:cs typeface="Calibri" panose="020F0502020204030204" pitchFamily="34" charset="0"/>
              </a:rPr>
              <a:t>آ</a:t>
            </a:r>
            <a:r>
              <a:rPr lang="ar-EG" sz="1600" dirty="0">
                <a:solidFill>
                  <a:schemeClr val="bg1"/>
                </a:solidFill>
                <a:latin typeface="Calibri" panose="020F0502020204030204" pitchFamily="34" charset="0"/>
                <a:cs typeface="Calibri" panose="020F0502020204030204" pitchFamily="34" charset="0"/>
              </a:rPr>
              <a:t>ن</a:t>
            </a:r>
            <a:endParaRPr lang="en-US" sz="1600" dirty="0">
              <a:solidFill>
                <a:schemeClr val="bg1"/>
              </a:solidFill>
              <a:latin typeface="Calibri" panose="020F0502020204030204" pitchFamily="34" charset="0"/>
              <a:cs typeface="Calibri" panose="020F0502020204030204" pitchFamily="34" charset="0"/>
            </a:endParaRPr>
          </a:p>
        </p:txBody>
      </p:sp>
      <p:sp>
        <p:nvSpPr>
          <p:cNvPr id="18" name="Rectangle 17">
            <a:hlinkClick r:id="rId5" action="ppaction://hlinksldjump"/>
            <a:extLst>
              <a:ext uri="{FF2B5EF4-FFF2-40B4-BE49-F238E27FC236}">
                <a16:creationId xmlns:a16="http://schemas.microsoft.com/office/drawing/2014/main" id="{4FD657FE-A11F-F2DA-5E96-552E7FB0366B}"/>
              </a:ext>
            </a:extLst>
          </p:cNvPr>
          <p:cNvSpPr/>
          <p:nvPr/>
        </p:nvSpPr>
        <p:spPr>
          <a:xfrm>
            <a:off x="3886200" y="2287792"/>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ur-PK" sz="1600" dirty="0">
                <a:solidFill>
                  <a:schemeClr val="bg1"/>
                </a:solidFill>
                <a:latin typeface="Calibri" panose="020F0502020204030204" pitchFamily="34" charset="0"/>
                <a:cs typeface="Calibri" panose="020F0502020204030204" pitchFamily="34" charset="0"/>
              </a:rPr>
              <a:t>اللّهُمّ إِنّي أَمْسَيْتُ لَكَ عَبْداً دَاخِراً</a:t>
            </a:r>
            <a:endParaRPr lang="en-US" sz="1600" dirty="0">
              <a:solidFill>
                <a:schemeClr val="bg1"/>
              </a:solidFill>
              <a:latin typeface="Calibri" panose="020F0502020204030204" pitchFamily="34" charset="0"/>
              <a:cs typeface="Calibri" panose="020F0502020204030204" pitchFamily="34" charset="0"/>
            </a:endParaRPr>
          </a:p>
        </p:txBody>
      </p:sp>
      <p:sp>
        <p:nvSpPr>
          <p:cNvPr id="19" name="Rectangle 18">
            <a:hlinkClick r:id="rId6" action="ppaction://hlinksldjump"/>
            <a:extLst>
              <a:ext uri="{FF2B5EF4-FFF2-40B4-BE49-F238E27FC236}">
                <a16:creationId xmlns:a16="http://schemas.microsoft.com/office/drawing/2014/main" id="{0C57D3AD-9DDF-4636-8657-CA6F5CA9B35B}"/>
              </a:ext>
            </a:extLst>
          </p:cNvPr>
          <p:cNvSpPr/>
          <p:nvPr/>
        </p:nvSpPr>
        <p:spPr>
          <a:xfrm>
            <a:off x="3886200" y="2707788"/>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ur-PK" sz="1600" dirty="0">
                <a:solidFill>
                  <a:schemeClr val="bg1"/>
                </a:solidFill>
                <a:latin typeface="Calibri" panose="020F0502020204030204" pitchFamily="34" charset="0"/>
                <a:cs typeface="Calibri" panose="020F0502020204030204" pitchFamily="34" charset="0"/>
              </a:rPr>
              <a:t>اللّهُمّ اجْعَلْ فِيمَا تَقْضِي وَتُقَدّرُ </a:t>
            </a:r>
          </a:p>
        </p:txBody>
      </p:sp>
      <p:sp>
        <p:nvSpPr>
          <p:cNvPr id="24" name="Rectangle 23">
            <a:hlinkClick r:id="rId7" action="ppaction://hlinksldjump"/>
            <a:extLst>
              <a:ext uri="{FF2B5EF4-FFF2-40B4-BE49-F238E27FC236}">
                <a16:creationId xmlns:a16="http://schemas.microsoft.com/office/drawing/2014/main" id="{08D96BB0-FC61-A3BF-0AEC-F9FF6182B465}"/>
              </a:ext>
            </a:extLst>
          </p:cNvPr>
          <p:cNvSpPr/>
          <p:nvPr/>
        </p:nvSpPr>
        <p:spPr>
          <a:xfrm>
            <a:off x="3883325" y="4807770"/>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ur-PK" sz="1600" dirty="0">
                <a:solidFill>
                  <a:schemeClr val="bg1"/>
                </a:solidFill>
                <a:latin typeface="Calibri" panose="020F0502020204030204" pitchFamily="34" charset="0"/>
                <a:cs typeface="Calibri" panose="020F0502020204030204" pitchFamily="34" charset="0"/>
              </a:rPr>
              <a:t>مناجاة أمير المؤمنين</a:t>
            </a:r>
            <a:r>
              <a:rPr lang="en-US" sz="1600" dirty="0">
                <a:solidFill>
                  <a:schemeClr val="bg1"/>
                </a:solidFill>
                <a:latin typeface="Calibri" panose="020F0502020204030204" pitchFamily="34" charset="0"/>
                <a:cs typeface="Calibri" panose="020F0502020204030204" pitchFamily="34" charset="0"/>
              </a:rPr>
              <a:t> </a:t>
            </a:r>
            <a:r>
              <a:rPr lang="ur-PK" sz="1600" dirty="0">
                <a:solidFill>
                  <a:schemeClr val="bg1"/>
                </a:solidFill>
                <a:latin typeface="Calibri" panose="020F0502020204030204" pitchFamily="34" charset="0"/>
                <a:cs typeface="Calibri" panose="020F0502020204030204" pitchFamily="34" charset="0"/>
              </a:rPr>
              <a:t>عليه السلام</a:t>
            </a:r>
          </a:p>
        </p:txBody>
      </p:sp>
      <p:sp>
        <p:nvSpPr>
          <p:cNvPr id="25" name="Rectangle 24">
            <a:hlinkClick r:id="rId8" action="ppaction://hlinksldjump"/>
            <a:extLst>
              <a:ext uri="{FF2B5EF4-FFF2-40B4-BE49-F238E27FC236}">
                <a16:creationId xmlns:a16="http://schemas.microsoft.com/office/drawing/2014/main" id="{E0EC7AD0-9D06-AD00-0E65-6DDE5AB5CCEB}"/>
              </a:ext>
            </a:extLst>
          </p:cNvPr>
          <p:cNvSpPr/>
          <p:nvPr/>
        </p:nvSpPr>
        <p:spPr>
          <a:xfrm>
            <a:off x="3883325" y="4387772"/>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1600" dirty="0">
                <a:solidFill>
                  <a:schemeClr val="bg1"/>
                </a:solidFill>
                <a:latin typeface="Calibri" panose="020F0502020204030204" pitchFamily="34" charset="0"/>
                <a:cs typeface="Calibri" panose="020F0502020204030204" pitchFamily="34" charset="0"/>
              </a:rPr>
              <a:t>زيارة امام حسين </a:t>
            </a:r>
            <a:r>
              <a:rPr lang="ur-PK" sz="1600" dirty="0">
                <a:solidFill>
                  <a:schemeClr val="bg1"/>
                </a:solidFill>
                <a:latin typeface="Calibri" panose="020F0502020204030204" pitchFamily="34" charset="0"/>
                <a:cs typeface="Calibri" panose="020F0502020204030204" pitchFamily="34" charset="0"/>
              </a:rPr>
              <a:t>عليه السلام</a:t>
            </a:r>
          </a:p>
        </p:txBody>
      </p:sp>
      <p:sp>
        <p:nvSpPr>
          <p:cNvPr id="29" name="Rectangle 28">
            <a:hlinkClick r:id="rId9" action="ppaction://hlinksldjump"/>
            <a:extLst>
              <a:ext uri="{FF2B5EF4-FFF2-40B4-BE49-F238E27FC236}">
                <a16:creationId xmlns:a16="http://schemas.microsoft.com/office/drawing/2014/main" id="{B59D4ECB-7ADB-D450-43E4-EB5D005FD22E}"/>
              </a:ext>
            </a:extLst>
          </p:cNvPr>
          <p:cNvSpPr/>
          <p:nvPr/>
        </p:nvSpPr>
        <p:spPr>
          <a:xfrm>
            <a:off x="3886200" y="3127784"/>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1600" dirty="0">
                <a:solidFill>
                  <a:schemeClr val="bg1"/>
                </a:solidFill>
                <a:latin typeface="Calibri" panose="020F0502020204030204" pitchFamily="34" charset="0"/>
                <a:cs typeface="Calibri" panose="020F0502020204030204" pitchFamily="34" charset="0"/>
              </a:rPr>
              <a:t>دعا حجة</a:t>
            </a:r>
            <a:endParaRPr lang="ur-PK" sz="1600" dirty="0">
              <a:solidFill>
                <a:schemeClr val="bg1"/>
              </a:solidFill>
              <a:latin typeface="Calibri" panose="020F0502020204030204" pitchFamily="34" charset="0"/>
              <a:cs typeface="Calibri" panose="020F0502020204030204" pitchFamily="34" charset="0"/>
            </a:endParaRPr>
          </a:p>
        </p:txBody>
      </p:sp>
      <p:sp>
        <p:nvSpPr>
          <p:cNvPr id="30" name="Rectangle 29">
            <a:hlinkClick r:id="rId10" action="ppaction://hlinksldjump"/>
            <a:extLst>
              <a:ext uri="{FF2B5EF4-FFF2-40B4-BE49-F238E27FC236}">
                <a16:creationId xmlns:a16="http://schemas.microsoft.com/office/drawing/2014/main" id="{77B72B36-9441-2809-A0FE-DA9C840792E5}"/>
              </a:ext>
            </a:extLst>
          </p:cNvPr>
          <p:cNvSpPr/>
          <p:nvPr/>
        </p:nvSpPr>
        <p:spPr>
          <a:xfrm>
            <a:off x="3886200" y="3547780"/>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1600" dirty="0">
                <a:solidFill>
                  <a:schemeClr val="bg1"/>
                </a:solidFill>
                <a:latin typeface="Calibri" panose="020F0502020204030204" pitchFamily="34" charset="0"/>
                <a:cs typeface="Calibri" panose="020F0502020204030204" pitchFamily="34" charset="0"/>
              </a:rPr>
              <a:t>دعا توبة</a:t>
            </a:r>
            <a:endParaRPr lang="ur-PK" sz="1600" dirty="0">
              <a:solidFill>
                <a:schemeClr val="bg1"/>
              </a:solidFill>
              <a:latin typeface="Calibri" panose="020F0502020204030204" pitchFamily="34" charset="0"/>
              <a:cs typeface="Calibri" panose="020F0502020204030204" pitchFamily="34" charset="0"/>
            </a:endParaRPr>
          </a:p>
        </p:txBody>
      </p:sp>
      <p:sp>
        <p:nvSpPr>
          <p:cNvPr id="2" name="Rectangle 1">
            <a:hlinkClick r:id="rId11" action="ppaction://hlinksldjump"/>
            <a:extLst>
              <a:ext uri="{FF2B5EF4-FFF2-40B4-BE49-F238E27FC236}">
                <a16:creationId xmlns:a16="http://schemas.microsoft.com/office/drawing/2014/main" id="{67A389E9-922A-0AC6-F30C-0D1AF92E1A35}"/>
              </a:ext>
            </a:extLst>
          </p:cNvPr>
          <p:cNvSpPr/>
          <p:nvPr/>
        </p:nvSpPr>
        <p:spPr>
          <a:xfrm>
            <a:off x="3886200" y="3967776"/>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1600" dirty="0">
                <a:solidFill>
                  <a:schemeClr val="bg1"/>
                </a:solidFill>
                <a:latin typeface="Calibri" panose="020F0502020204030204" pitchFamily="34" charset="0"/>
                <a:cs typeface="Calibri" panose="020F0502020204030204" pitchFamily="34" charset="0"/>
              </a:rPr>
              <a:t>دعا مكارم الأخلاق</a:t>
            </a:r>
            <a:endParaRPr lang="ur-PK" sz="160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857531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بِالْحُجَّةِ</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al-</a:t>
            </a:r>
            <a:r>
              <a:rPr lang="en-US" dirty="0" err="1"/>
              <a:t>Hujjah</a:t>
            </a:r>
            <a:r>
              <a:rPr lang="en-US" dirty="0"/>
              <a:t>.</a:t>
            </a:r>
            <a:endParaRPr lang="en-CA" dirty="0"/>
          </a:p>
        </p:txBody>
      </p:sp>
      <p:sp>
        <p:nvSpPr>
          <p:cNvPr id="4" name="TextBox 3">
            <a:extLst>
              <a:ext uri="{FF2B5EF4-FFF2-40B4-BE49-F238E27FC236}">
                <a16:creationId xmlns:a16="http://schemas.microsoft.com/office/drawing/2014/main" id="{87E59490-AC04-E22B-3FAA-A57BA2728C7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9A34B417-3339-3417-AFF9-F4A6D057081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78813D15-3C90-C858-7668-52DB8E5B693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058EE7EC-F282-6152-B0B9-742ED7759C5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76B62A0A-C58D-08DB-8DC6-25FB913CE9E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76943660-7D3A-2DD1-9FCF-5E47C08CEEF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2818C2D9-FE07-AB55-943F-A0FDDC643C5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7D73725A-35C5-45FF-EC4F-74B970A0EFC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F9C8CD97-722B-A775-602E-90DA0C52148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985FFAD5-9C19-B205-FDB9-21DD403EA37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22516250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E7FAA5-1B53-FCAD-3148-87DCA0FE646B}"/>
              </a:ext>
            </a:extLst>
          </p:cNvPr>
          <p:cNvSpPr>
            <a:spLocks noGrp="1"/>
          </p:cNvSpPr>
          <p:nvPr>
            <p:ph type="title"/>
          </p:nvPr>
        </p:nvSpPr>
        <p:spPr/>
        <p:txBody>
          <a:bodyPr/>
          <a:lstStyle/>
          <a:p>
            <a:endParaRPr lang="en-CA"/>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p:txBody>
          <a:bodyPr>
            <a:normAutofit/>
          </a:bodyPr>
          <a:lstStyle/>
          <a:p>
            <a:pPr marL="0" marR="0" indent="0" algn="ctr">
              <a:lnSpc>
                <a:spcPct val="107000"/>
              </a:lnSpc>
              <a:spcBef>
                <a:spcPts val="0"/>
              </a:spcBef>
              <a:spcAft>
                <a:spcPts val="4200"/>
              </a:spcAft>
              <a:buNone/>
            </a:pPr>
            <a:r>
              <a:rPr lang="ar-SA" sz="7200" dirty="0">
                <a:effectLst/>
                <a:latin typeface="Calibri" panose="020F0502020204030204" pitchFamily="34" charset="0"/>
                <a:ea typeface="Times New Roman" panose="02020603050405020304" pitchFamily="18" charset="0"/>
                <a:cs typeface="Arabic Typesetting" panose="03020402040406030203" pitchFamily="66" charset="-78"/>
              </a:rPr>
              <a:t>فَلْيَحْسُنِ الْعَفْوُ مِنْ عِنْدِكَ</a:t>
            </a:r>
            <a:r>
              <a:rPr lang="en-US" sz="7200" dirty="0">
                <a:effectLst/>
                <a:latin typeface="Arabic Typesetting" panose="03020402040406030203" pitchFamily="66" charset="-78"/>
                <a:ea typeface="Times New Roman" panose="02020603050405020304" pitchFamily="18" charset="0"/>
              </a:rPr>
              <a:t>.</a:t>
            </a:r>
            <a:endParaRPr lang="en-US" sz="1600" dirty="0">
              <a:effectLst/>
              <a:latin typeface="Calibri" panose="020F0502020204030204" pitchFamily="34" charset="0"/>
              <a:ea typeface="Calibri" panose="020F0502020204030204" pitchFamily="34" charset="0"/>
            </a:endParaRPr>
          </a:p>
          <a:p>
            <a:pPr marL="0" indent="0">
              <a:buNone/>
            </a:pPr>
            <a:r>
              <a:rPr lang="en-US" dirty="0">
                <a:effectLst/>
                <a:latin typeface="Calibri" panose="020F0502020204030204" pitchFamily="34" charset="0"/>
                <a:ea typeface="Times New Roman" panose="02020603050405020304" pitchFamily="18" charset="0"/>
              </a:rPr>
              <a:t>Your pardon is beautiful.</a:t>
            </a:r>
            <a:endParaRPr lang="en-US" sz="7200" dirty="0"/>
          </a:p>
        </p:txBody>
      </p:sp>
    </p:spTree>
    <p:extLst>
      <p:ext uri="{BB962C8B-B14F-4D97-AF65-F5344CB8AC3E}">
        <p14:creationId xmlns:p14="http://schemas.microsoft.com/office/powerpoint/2010/main" val="36155142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EC86EF-8918-4761-5EC6-117F0F2FC599}"/>
              </a:ext>
            </a:extLst>
          </p:cNvPr>
          <p:cNvSpPr>
            <a:spLocks noGrp="1"/>
          </p:cNvSpPr>
          <p:nvPr>
            <p:ph type="title"/>
          </p:nvPr>
        </p:nvSpPr>
        <p:spPr/>
        <p:txBody>
          <a:bodyPr/>
          <a:lstStyle/>
          <a:p>
            <a:endParaRPr lang="en-CA"/>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p:txBody>
          <a:bodyPr/>
          <a:lstStyle/>
          <a:p>
            <a:pPr marL="0" marR="0" indent="0" algn="ctr">
              <a:lnSpc>
                <a:spcPct val="107000"/>
              </a:lnSpc>
              <a:spcBef>
                <a:spcPts val="0"/>
              </a:spcBef>
              <a:spcAft>
                <a:spcPts val="4200"/>
              </a:spcAft>
              <a:buNone/>
            </a:pPr>
            <a:r>
              <a:rPr lang="ar-SA" sz="7200" dirty="0">
                <a:effectLst/>
                <a:latin typeface="Calibri" panose="020F0502020204030204" pitchFamily="34" charset="0"/>
                <a:ea typeface="Times New Roman" panose="02020603050405020304" pitchFamily="18" charset="0"/>
                <a:cs typeface="Arabic Typesetting" panose="03020402040406030203" pitchFamily="66" charset="-78"/>
              </a:rPr>
              <a:t>إِلـٰهِي ما أَنَا بِأَوَّلِ مَنْ عَصاكَ، فَتُبْتَ عَلَيْهِ،</a:t>
            </a:r>
            <a:endParaRPr lang="en-US" sz="1600" dirty="0">
              <a:effectLst/>
              <a:latin typeface="Calibri" panose="020F0502020204030204" pitchFamily="34" charset="0"/>
              <a:ea typeface="Calibri" panose="020F0502020204030204" pitchFamily="34" charset="0"/>
            </a:endParaRPr>
          </a:p>
          <a:p>
            <a:pPr marL="0" indent="0">
              <a:buNone/>
            </a:pPr>
            <a:r>
              <a:rPr lang="en-US" sz="3600" dirty="0">
                <a:effectLst/>
                <a:latin typeface="Calibri" panose="020F0502020204030204" pitchFamily="34" charset="0"/>
                <a:ea typeface="Times New Roman" panose="02020603050405020304" pitchFamily="18" charset="0"/>
              </a:rPr>
              <a:t>My God, I am not the first to have disobeyed You, and You turned toward him,</a:t>
            </a:r>
            <a:endParaRPr lang="en-US" dirty="0"/>
          </a:p>
        </p:txBody>
      </p:sp>
    </p:spTree>
    <p:extLst>
      <p:ext uri="{BB962C8B-B14F-4D97-AF65-F5344CB8AC3E}">
        <p14:creationId xmlns:p14="http://schemas.microsoft.com/office/powerpoint/2010/main" val="589085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5CD10C-5419-909A-F351-43691D41293E}"/>
              </a:ext>
            </a:extLst>
          </p:cNvPr>
          <p:cNvSpPr>
            <a:spLocks noGrp="1"/>
          </p:cNvSpPr>
          <p:nvPr>
            <p:ph type="title"/>
          </p:nvPr>
        </p:nvSpPr>
        <p:spPr/>
        <p:txBody>
          <a:bodyPr/>
          <a:lstStyle/>
          <a:p>
            <a:endParaRPr lang="en-CA"/>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p:txBody>
          <a:bodyPr/>
          <a:lstStyle/>
          <a:p>
            <a:pPr marL="0" marR="0" indent="0" algn="ctr">
              <a:lnSpc>
                <a:spcPct val="107000"/>
              </a:lnSpc>
              <a:spcBef>
                <a:spcPts val="0"/>
              </a:spcBef>
              <a:spcAft>
                <a:spcPts val="4200"/>
              </a:spcAft>
              <a:buNone/>
            </a:pPr>
            <a:r>
              <a:rPr lang="ar-SA" sz="7200" dirty="0">
                <a:effectLst/>
                <a:latin typeface="Calibri" panose="020F0502020204030204" pitchFamily="34" charset="0"/>
                <a:ea typeface="Times New Roman" panose="02020603050405020304" pitchFamily="18" charset="0"/>
                <a:cs typeface="Arabic Typesetting" panose="03020402040406030203" pitchFamily="66" charset="-78"/>
              </a:rPr>
              <a:t>وَتَعَرَّضَ بِمَعْرُوفِكَ، فَجُدْتَ عَلَيْهِ،</a:t>
            </a:r>
            <a:endParaRPr lang="en-US" sz="1600" dirty="0">
              <a:effectLst/>
              <a:latin typeface="Calibri" panose="020F0502020204030204" pitchFamily="34" charset="0"/>
              <a:ea typeface="Calibri" panose="020F0502020204030204" pitchFamily="34" charset="0"/>
            </a:endParaRPr>
          </a:p>
          <a:p>
            <a:pPr marL="0" indent="0">
              <a:buNone/>
            </a:pPr>
            <a:r>
              <a:rPr lang="en-US" sz="3600" dirty="0">
                <a:effectLst/>
                <a:latin typeface="Calibri" panose="020F0502020204030204" pitchFamily="34" charset="0"/>
                <a:ea typeface="Times New Roman" panose="02020603050405020304" pitchFamily="18" charset="0"/>
              </a:rPr>
              <a:t>or to have sought to attain Your </a:t>
            </a:r>
            <a:r>
              <a:rPr lang="en-US" sz="3600" dirty="0" err="1">
                <a:effectLst/>
                <a:latin typeface="Calibri" panose="020F0502020204030204" pitchFamily="34" charset="0"/>
                <a:ea typeface="Times New Roman" panose="02020603050405020304" pitchFamily="18" charset="0"/>
              </a:rPr>
              <a:t>favour</a:t>
            </a:r>
            <a:r>
              <a:rPr lang="en-US" sz="3600" dirty="0">
                <a:effectLst/>
                <a:latin typeface="Calibri" panose="020F0502020204030204" pitchFamily="34" charset="0"/>
                <a:ea typeface="Times New Roman" panose="02020603050405020304" pitchFamily="18" charset="0"/>
              </a:rPr>
              <a:t>, and You were munificent toward him.</a:t>
            </a:r>
            <a:endParaRPr lang="en-US" dirty="0"/>
          </a:p>
        </p:txBody>
      </p:sp>
    </p:spTree>
    <p:extLst>
      <p:ext uri="{BB962C8B-B14F-4D97-AF65-F5344CB8AC3E}">
        <p14:creationId xmlns:p14="http://schemas.microsoft.com/office/powerpoint/2010/main" val="33798185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FD393E-D532-0E58-44C8-661E2E5C118F}"/>
              </a:ext>
            </a:extLst>
          </p:cNvPr>
          <p:cNvSpPr>
            <a:spLocks noGrp="1"/>
          </p:cNvSpPr>
          <p:nvPr>
            <p:ph type="title"/>
          </p:nvPr>
        </p:nvSpPr>
        <p:spPr/>
        <p:txBody>
          <a:bodyPr/>
          <a:lstStyle/>
          <a:p>
            <a:endParaRPr lang="en-CA"/>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p:txBody>
          <a:bodyPr/>
          <a:lstStyle/>
          <a:p>
            <a:pPr marL="0" marR="0" indent="0" algn="ctr">
              <a:lnSpc>
                <a:spcPct val="107000"/>
              </a:lnSpc>
              <a:spcBef>
                <a:spcPts val="0"/>
              </a:spcBef>
              <a:spcAft>
                <a:spcPts val="4200"/>
              </a:spcAft>
              <a:buNone/>
            </a:pPr>
            <a:r>
              <a:rPr lang="ar-SA" sz="7200" dirty="0">
                <a:effectLst/>
                <a:latin typeface="Calibri" panose="020F0502020204030204" pitchFamily="34" charset="0"/>
                <a:ea typeface="Times New Roman" panose="02020603050405020304" pitchFamily="18" charset="0"/>
                <a:cs typeface="Arabic Typesetting" panose="03020402040406030203" pitchFamily="66" charset="-78"/>
              </a:rPr>
              <a:t>يا مُجِيبَ الْمُضْطَرِّ،</a:t>
            </a:r>
            <a:endParaRPr lang="en-US" sz="1600" dirty="0">
              <a:effectLst/>
              <a:latin typeface="Calibri" panose="020F0502020204030204" pitchFamily="34" charset="0"/>
              <a:ea typeface="Calibri" panose="020F0502020204030204" pitchFamily="34" charset="0"/>
            </a:endParaRPr>
          </a:p>
          <a:p>
            <a:pPr marL="0" indent="0">
              <a:buNone/>
            </a:pPr>
            <a:r>
              <a:rPr lang="en-US" sz="3600" dirty="0">
                <a:effectLst/>
                <a:latin typeface="Calibri" panose="020F0502020204030204" pitchFamily="34" charset="0"/>
                <a:ea typeface="Times New Roman" panose="02020603050405020304" pitchFamily="18" charset="0"/>
              </a:rPr>
              <a:t>O Responder to the distressed!</a:t>
            </a:r>
            <a:endParaRPr lang="en-US" dirty="0"/>
          </a:p>
        </p:txBody>
      </p:sp>
    </p:spTree>
    <p:extLst>
      <p:ext uri="{BB962C8B-B14F-4D97-AF65-F5344CB8AC3E}">
        <p14:creationId xmlns:p14="http://schemas.microsoft.com/office/powerpoint/2010/main" val="3588697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FBDD1-8588-25DC-22F3-F8844A321CF0}"/>
              </a:ext>
            </a:extLst>
          </p:cNvPr>
          <p:cNvSpPr>
            <a:spLocks noGrp="1"/>
          </p:cNvSpPr>
          <p:nvPr>
            <p:ph type="title"/>
          </p:nvPr>
        </p:nvSpPr>
        <p:spPr/>
        <p:txBody>
          <a:bodyPr/>
          <a:lstStyle/>
          <a:p>
            <a:endParaRPr lang="en-CA"/>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p:txBody>
          <a:bodyPr>
            <a:normAutofit/>
          </a:bodyPr>
          <a:lstStyle/>
          <a:p>
            <a:pPr marL="0" marR="0" indent="0" algn="ctr">
              <a:lnSpc>
                <a:spcPct val="107000"/>
              </a:lnSpc>
              <a:spcBef>
                <a:spcPts val="0"/>
              </a:spcBef>
              <a:spcAft>
                <a:spcPts val="4200"/>
              </a:spcAft>
              <a:buNone/>
            </a:pPr>
            <a:r>
              <a:rPr lang="ar-SA" sz="7200" dirty="0">
                <a:effectLst/>
                <a:latin typeface="Calibri" panose="020F0502020204030204" pitchFamily="34" charset="0"/>
                <a:ea typeface="Times New Roman" panose="02020603050405020304" pitchFamily="18" charset="0"/>
                <a:cs typeface="Arabic Typesetting" panose="03020402040406030203" pitchFamily="66" charset="-78"/>
              </a:rPr>
              <a:t>يا كَاشِفَ الضُّرِّ،</a:t>
            </a:r>
            <a:endParaRPr lang="en-US" sz="1600" dirty="0">
              <a:effectLst/>
              <a:latin typeface="Calibri" panose="020F0502020204030204" pitchFamily="34" charset="0"/>
              <a:ea typeface="Calibri" panose="020F0502020204030204" pitchFamily="34" charset="0"/>
            </a:endParaRPr>
          </a:p>
          <a:p>
            <a:pPr marL="0" indent="0">
              <a:buNone/>
            </a:pPr>
            <a:r>
              <a:rPr lang="en-US" dirty="0">
                <a:effectLst/>
                <a:latin typeface="Calibri" panose="020F0502020204030204" pitchFamily="34" charset="0"/>
                <a:ea typeface="Times New Roman" panose="02020603050405020304" pitchFamily="18" charset="0"/>
              </a:rPr>
              <a:t>O Remover of injury!</a:t>
            </a:r>
            <a:endParaRPr lang="en-US" sz="7200" dirty="0"/>
          </a:p>
        </p:txBody>
      </p:sp>
    </p:spTree>
    <p:extLst>
      <p:ext uri="{BB962C8B-B14F-4D97-AF65-F5344CB8AC3E}">
        <p14:creationId xmlns:p14="http://schemas.microsoft.com/office/powerpoint/2010/main" val="2810335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25E408-CE9A-ABC7-80DE-C7A763DCA3DF}"/>
              </a:ext>
            </a:extLst>
          </p:cNvPr>
          <p:cNvSpPr>
            <a:spLocks noGrp="1"/>
          </p:cNvSpPr>
          <p:nvPr>
            <p:ph type="title"/>
          </p:nvPr>
        </p:nvSpPr>
        <p:spPr/>
        <p:txBody>
          <a:bodyPr/>
          <a:lstStyle/>
          <a:p>
            <a:endParaRPr lang="en-CA"/>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p:txBody>
          <a:bodyPr>
            <a:normAutofit/>
          </a:bodyPr>
          <a:lstStyle/>
          <a:p>
            <a:pPr marL="0" marR="0" indent="0" algn="ctr">
              <a:lnSpc>
                <a:spcPct val="107000"/>
              </a:lnSpc>
              <a:spcBef>
                <a:spcPts val="0"/>
              </a:spcBef>
              <a:spcAft>
                <a:spcPts val="4200"/>
              </a:spcAft>
              <a:buNone/>
            </a:pPr>
            <a:r>
              <a:rPr lang="ar-SA" sz="7200" dirty="0">
                <a:effectLst/>
                <a:latin typeface="Calibri" panose="020F0502020204030204" pitchFamily="34" charset="0"/>
                <a:ea typeface="Times New Roman" panose="02020603050405020304" pitchFamily="18" charset="0"/>
                <a:cs typeface="Arabic Typesetting" panose="03020402040406030203" pitchFamily="66" charset="-78"/>
              </a:rPr>
              <a:t>يا عَظِيمَ الْبِرِّ،</a:t>
            </a:r>
            <a:endParaRPr lang="en-US" sz="1600" dirty="0">
              <a:effectLst/>
              <a:latin typeface="Calibri" panose="020F0502020204030204" pitchFamily="34" charset="0"/>
              <a:ea typeface="Calibri" panose="020F0502020204030204" pitchFamily="34" charset="0"/>
            </a:endParaRPr>
          </a:p>
          <a:p>
            <a:pPr marL="0" indent="0">
              <a:buNone/>
            </a:pPr>
            <a:r>
              <a:rPr lang="en-US" dirty="0">
                <a:effectLst/>
                <a:latin typeface="Calibri" panose="020F0502020204030204" pitchFamily="34" charset="0"/>
                <a:ea typeface="Times New Roman" panose="02020603050405020304" pitchFamily="18" charset="0"/>
              </a:rPr>
              <a:t>O Great in goodness!</a:t>
            </a:r>
            <a:endParaRPr lang="en-US" sz="7200" dirty="0"/>
          </a:p>
        </p:txBody>
      </p:sp>
    </p:spTree>
    <p:extLst>
      <p:ext uri="{BB962C8B-B14F-4D97-AF65-F5344CB8AC3E}">
        <p14:creationId xmlns:p14="http://schemas.microsoft.com/office/powerpoint/2010/main" val="33565571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D96226-F61B-E68F-E8FE-2AF46A66DE45}"/>
              </a:ext>
            </a:extLst>
          </p:cNvPr>
          <p:cNvSpPr>
            <a:spLocks noGrp="1"/>
          </p:cNvSpPr>
          <p:nvPr>
            <p:ph type="title"/>
          </p:nvPr>
        </p:nvSpPr>
        <p:spPr/>
        <p:txBody>
          <a:bodyPr/>
          <a:lstStyle/>
          <a:p>
            <a:endParaRPr lang="en-CA"/>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p:txBody>
          <a:bodyPr>
            <a:normAutofit/>
          </a:bodyPr>
          <a:lstStyle/>
          <a:p>
            <a:pPr marL="0" marR="0" indent="0" algn="ctr">
              <a:lnSpc>
                <a:spcPct val="107000"/>
              </a:lnSpc>
              <a:spcBef>
                <a:spcPts val="0"/>
              </a:spcBef>
              <a:spcAft>
                <a:spcPts val="4200"/>
              </a:spcAft>
              <a:buNone/>
            </a:pPr>
            <a:r>
              <a:rPr lang="ar-SA" sz="7200" dirty="0">
                <a:effectLst/>
                <a:latin typeface="Calibri" panose="020F0502020204030204" pitchFamily="34" charset="0"/>
                <a:ea typeface="Times New Roman" panose="02020603050405020304" pitchFamily="18" charset="0"/>
                <a:cs typeface="Arabic Typesetting" panose="03020402040406030203" pitchFamily="66" charset="-78"/>
              </a:rPr>
              <a:t>يا عَليمَاً بِما فِي السِّرِّ،</a:t>
            </a:r>
            <a:endParaRPr lang="en-US" sz="1600" dirty="0">
              <a:effectLst/>
              <a:latin typeface="Calibri" panose="020F0502020204030204" pitchFamily="34" charset="0"/>
              <a:ea typeface="Calibri" panose="020F0502020204030204" pitchFamily="34" charset="0"/>
            </a:endParaRPr>
          </a:p>
          <a:p>
            <a:pPr marL="0" indent="0">
              <a:buNone/>
            </a:pPr>
            <a:r>
              <a:rPr lang="en-US" dirty="0">
                <a:effectLst/>
                <a:latin typeface="Calibri" panose="020F0502020204030204" pitchFamily="34" charset="0"/>
                <a:ea typeface="Times New Roman" panose="02020603050405020304" pitchFamily="18" charset="0"/>
              </a:rPr>
              <a:t>O Knower of everything secret!</a:t>
            </a:r>
            <a:endParaRPr lang="en-US" sz="7200" dirty="0"/>
          </a:p>
        </p:txBody>
      </p:sp>
    </p:spTree>
    <p:extLst>
      <p:ext uri="{BB962C8B-B14F-4D97-AF65-F5344CB8AC3E}">
        <p14:creationId xmlns:p14="http://schemas.microsoft.com/office/powerpoint/2010/main" val="35464638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E8A91C-9C74-7C66-B9E2-9BA315C6F8BE}"/>
              </a:ext>
            </a:extLst>
          </p:cNvPr>
          <p:cNvSpPr>
            <a:spLocks noGrp="1"/>
          </p:cNvSpPr>
          <p:nvPr>
            <p:ph type="title"/>
          </p:nvPr>
        </p:nvSpPr>
        <p:spPr/>
        <p:txBody>
          <a:bodyPr/>
          <a:lstStyle/>
          <a:p>
            <a:endParaRPr lang="en-CA"/>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p:txBody>
          <a:bodyPr/>
          <a:lstStyle/>
          <a:p>
            <a:pPr marL="0" marR="0" indent="0" algn="ctr">
              <a:lnSpc>
                <a:spcPct val="107000"/>
              </a:lnSpc>
              <a:spcBef>
                <a:spcPts val="0"/>
              </a:spcBef>
              <a:spcAft>
                <a:spcPts val="4200"/>
              </a:spcAft>
              <a:buNone/>
            </a:pPr>
            <a:r>
              <a:rPr lang="ar-SA" sz="7200" dirty="0">
                <a:effectLst/>
                <a:latin typeface="Calibri" panose="020F0502020204030204" pitchFamily="34" charset="0"/>
                <a:ea typeface="Times New Roman" panose="02020603050405020304" pitchFamily="18" charset="0"/>
                <a:cs typeface="Arabic Typesetting" panose="03020402040406030203" pitchFamily="66" charset="-78"/>
              </a:rPr>
              <a:t>يا جَمِيلَ السِّتْرِ</a:t>
            </a:r>
            <a:endParaRPr lang="en-US" sz="1600" dirty="0">
              <a:effectLst/>
              <a:latin typeface="Calibri" panose="020F0502020204030204" pitchFamily="34" charset="0"/>
              <a:ea typeface="Calibri" panose="020F0502020204030204" pitchFamily="34" charset="0"/>
            </a:endParaRPr>
          </a:p>
          <a:p>
            <a:pPr marL="0" indent="0">
              <a:buNone/>
            </a:pPr>
            <a:r>
              <a:rPr lang="en-US" sz="3600" dirty="0">
                <a:effectLst/>
                <a:latin typeface="Calibri" panose="020F0502020204030204" pitchFamily="34" charset="0"/>
                <a:ea typeface="Times New Roman" panose="02020603050405020304" pitchFamily="18" charset="0"/>
              </a:rPr>
              <a:t>O Beautiful through covering over!</a:t>
            </a:r>
            <a:endParaRPr lang="en-US" dirty="0"/>
          </a:p>
        </p:txBody>
      </p:sp>
    </p:spTree>
    <p:extLst>
      <p:ext uri="{BB962C8B-B14F-4D97-AF65-F5344CB8AC3E}">
        <p14:creationId xmlns:p14="http://schemas.microsoft.com/office/powerpoint/2010/main" val="30540055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5DC76-EF86-9AA8-9B78-31BB4928737F}"/>
              </a:ext>
            </a:extLst>
          </p:cNvPr>
          <p:cNvSpPr>
            <a:spLocks noGrp="1"/>
          </p:cNvSpPr>
          <p:nvPr>
            <p:ph type="title"/>
          </p:nvPr>
        </p:nvSpPr>
        <p:spPr/>
        <p:txBody>
          <a:bodyPr/>
          <a:lstStyle/>
          <a:p>
            <a:endParaRPr lang="en-CA"/>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p:txBody>
          <a:bodyPr/>
          <a:lstStyle/>
          <a:p>
            <a:pPr marL="0" marR="0" indent="0" algn="ctr">
              <a:lnSpc>
                <a:spcPct val="107000"/>
              </a:lnSpc>
              <a:spcBef>
                <a:spcPts val="0"/>
              </a:spcBef>
              <a:spcAft>
                <a:spcPts val="4200"/>
              </a:spcAft>
              <a:buNone/>
            </a:pPr>
            <a:r>
              <a:rPr lang="ar-SA" sz="7200" dirty="0">
                <a:effectLst/>
                <a:latin typeface="Calibri" panose="020F0502020204030204" pitchFamily="34" charset="0"/>
                <a:ea typeface="Times New Roman" panose="02020603050405020304" pitchFamily="18" charset="0"/>
                <a:cs typeface="Arabic Typesetting" panose="03020402040406030203" pitchFamily="66" charset="-78"/>
              </a:rPr>
              <a:t>اسْتَشْفَعْتُ بِجُودِكَ وَكَرَمِكَ إلَيْكَ،</a:t>
            </a:r>
            <a:endParaRPr lang="en-US" sz="1600" dirty="0">
              <a:effectLst/>
              <a:latin typeface="Calibri" panose="020F0502020204030204" pitchFamily="34" charset="0"/>
              <a:ea typeface="Calibri" panose="020F0502020204030204" pitchFamily="34" charset="0"/>
            </a:endParaRPr>
          </a:p>
          <a:p>
            <a:pPr marL="0" indent="0">
              <a:buNone/>
            </a:pPr>
            <a:r>
              <a:rPr lang="en-US" sz="3600" dirty="0">
                <a:effectLst/>
                <a:latin typeface="Calibri" panose="020F0502020204030204" pitchFamily="34" charset="0"/>
                <a:ea typeface="Times New Roman" panose="02020603050405020304" pitchFamily="18" charset="0"/>
              </a:rPr>
              <a:t>I seek Your munificence and Your generosity to intercede with You,</a:t>
            </a:r>
            <a:endParaRPr lang="en-US" dirty="0"/>
          </a:p>
        </p:txBody>
      </p:sp>
    </p:spTree>
    <p:extLst>
      <p:ext uri="{BB962C8B-B14F-4D97-AF65-F5344CB8AC3E}">
        <p14:creationId xmlns:p14="http://schemas.microsoft.com/office/powerpoint/2010/main" val="25135066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34ED3C-35F7-DA91-116D-3FF56E98CEC0}"/>
              </a:ext>
            </a:extLst>
          </p:cNvPr>
          <p:cNvSpPr>
            <a:spLocks noGrp="1"/>
          </p:cNvSpPr>
          <p:nvPr>
            <p:ph type="title"/>
          </p:nvPr>
        </p:nvSpPr>
        <p:spPr/>
        <p:txBody>
          <a:bodyPr/>
          <a:lstStyle/>
          <a:p>
            <a:endParaRPr lang="en-CA"/>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p:txBody>
          <a:bodyPr/>
          <a:lstStyle/>
          <a:p>
            <a:pPr marL="0" marR="0" indent="0" algn="ctr">
              <a:lnSpc>
                <a:spcPct val="107000"/>
              </a:lnSpc>
              <a:spcBef>
                <a:spcPts val="0"/>
              </a:spcBef>
              <a:spcAft>
                <a:spcPts val="4200"/>
              </a:spcAft>
              <a:buNone/>
            </a:pPr>
            <a:r>
              <a:rPr lang="ar-SA" sz="7200" dirty="0">
                <a:effectLst/>
                <a:latin typeface="Calibri" panose="020F0502020204030204" pitchFamily="34" charset="0"/>
                <a:ea typeface="Times New Roman" panose="02020603050405020304" pitchFamily="18" charset="0"/>
                <a:cs typeface="Arabic Typesetting" panose="03020402040406030203" pitchFamily="66" charset="-78"/>
              </a:rPr>
              <a:t>وَتَوَسَّلْتُ بِجَنابِكَ وَتَرَحُّمِكَ لَدَيْكَ،</a:t>
            </a:r>
            <a:endParaRPr lang="en-US" sz="1600" dirty="0">
              <a:effectLst/>
              <a:latin typeface="Calibri" panose="020F0502020204030204" pitchFamily="34" charset="0"/>
              <a:ea typeface="Calibri" panose="020F0502020204030204" pitchFamily="34" charset="0"/>
            </a:endParaRPr>
          </a:p>
          <a:p>
            <a:pPr marL="0" indent="0">
              <a:buNone/>
            </a:pPr>
            <a:r>
              <a:rPr lang="en-US" sz="3600" dirty="0">
                <a:effectLst/>
                <a:latin typeface="Calibri" panose="020F0502020204030204" pitchFamily="34" charset="0"/>
                <a:ea typeface="Times New Roman" panose="02020603050405020304" pitchFamily="18" charset="0"/>
              </a:rPr>
              <a:t>I seek Your side and Your showing mercy to mediate with You,</a:t>
            </a:r>
            <a:endParaRPr lang="en-US" dirty="0"/>
          </a:p>
        </p:txBody>
      </p:sp>
    </p:spTree>
    <p:extLst>
      <p:ext uri="{BB962C8B-B14F-4D97-AF65-F5344CB8AC3E}">
        <p14:creationId xmlns:p14="http://schemas.microsoft.com/office/powerpoint/2010/main" val="33693303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5AE489C-821C-3C1D-D8E4-9A81CF52BFE4}"/>
              </a:ext>
            </a:extLst>
          </p:cNvPr>
          <p:cNvSpPr>
            <a:spLocks noGrp="1"/>
          </p:cNvSpPr>
          <p:nvPr>
            <p:ph type="title"/>
          </p:nvPr>
        </p:nvSpPr>
        <p:spPr>
          <a:xfrm>
            <a:off x="-21336" y="2261616"/>
            <a:ext cx="12192000" cy="1143000"/>
          </a:xfrm>
        </p:spPr>
        <p:txBody>
          <a:bodyPr/>
          <a:lstStyle/>
          <a:p>
            <a:r>
              <a:rPr lang="ar-SA" sz="11500" dirty="0"/>
              <a:t>حاجات</a:t>
            </a:r>
            <a:endParaRPr lang="en-CA" sz="11500" dirty="0"/>
          </a:p>
        </p:txBody>
      </p:sp>
    </p:spTree>
    <p:extLst>
      <p:ext uri="{BB962C8B-B14F-4D97-AF65-F5344CB8AC3E}">
        <p14:creationId xmlns:p14="http://schemas.microsoft.com/office/powerpoint/2010/main" val="18305419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BF03C8-0510-6684-04F7-58B344000A15}"/>
              </a:ext>
            </a:extLst>
          </p:cNvPr>
          <p:cNvSpPr>
            <a:spLocks noGrp="1"/>
          </p:cNvSpPr>
          <p:nvPr>
            <p:ph type="title"/>
          </p:nvPr>
        </p:nvSpPr>
        <p:spPr/>
        <p:txBody>
          <a:bodyPr/>
          <a:lstStyle/>
          <a:p>
            <a:endParaRPr lang="en-CA"/>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p:txBody>
          <a:bodyPr/>
          <a:lstStyle/>
          <a:p>
            <a:pPr marL="0" marR="0" indent="0" algn="ctr">
              <a:lnSpc>
                <a:spcPct val="107000"/>
              </a:lnSpc>
              <a:spcBef>
                <a:spcPts val="0"/>
              </a:spcBef>
              <a:spcAft>
                <a:spcPts val="4200"/>
              </a:spcAft>
              <a:buNone/>
            </a:pPr>
            <a:r>
              <a:rPr lang="ar-SA" sz="7200" dirty="0">
                <a:effectLst/>
                <a:latin typeface="Calibri" panose="020F0502020204030204" pitchFamily="34" charset="0"/>
                <a:ea typeface="Times New Roman" panose="02020603050405020304" pitchFamily="18" charset="0"/>
                <a:cs typeface="Arabic Typesetting" panose="03020402040406030203" pitchFamily="66" charset="-78"/>
              </a:rPr>
              <a:t>فَاسْتَجِبْ دُعائِي،</a:t>
            </a:r>
            <a:endParaRPr lang="en-US" sz="1600" dirty="0">
              <a:effectLst/>
              <a:latin typeface="Calibri" panose="020F0502020204030204" pitchFamily="34" charset="0"/>
              <a:ea typeface="Calibri" panose="020F0502020204030204" pitchFamily="34" charset="0"/>
            </a:endParaRPr>
          </a:p>
          <a:p>
            <a:pPr marL="0" indent="0">
              <a:buNone/>
            </a:pPr>
            <a:r>
              <a:rPr lang="en-US" sz="3600" dirty="0">
                <a:effectLst/>
                <a:latin typeface="Calibri" panose="020F0502020204030204" pitchFamily="34" charset="0"/>
                <a:ea typeface="Times New Roman" panose="02020603050405020304" pitchFamily="18" charset="0"/>
              </a:rPr>
              <a:t>so grant my supplication,</a:t>
            </a:r>
            <a:endParaRPr lang="en-US" dirty="0"/>
          </a:p>
        </p:txBody>
      </p:sp>
    </p:spTree>
    <p:extLst>
      <p:ext uri="{BB962C8B-B14F-4D97-AF65-F5344CB8AC3E}">
        <p14:creationId xmlns:p14="http://schemas.microsoft.com/office/powerpoint/2010/main" val="2157187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94016-23BD-75B6-497E-5221212141FE}"/>
              </a:ext>
            </a:extLst>
          </p:cNvPr>
          <p:cNvSpPr>
            <a:spLocks noGrp="1"/>
          </p:cNvSpPr>
          <p:nvPr>
            <p:ph type="title"/>
          </p:nvPr>
        </p:nvSpPr>
        <p:spPr/>
        <p:txBody>
          <a:bodyPr/>
          <a:lstStyle/>
          <a:p>
            <a:endParaRPr lang="en-CA"/>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p:txBody>
          <a:bodyPr/>
          <a:lstStyle/>
          <a:p>
            <a:pPr marL="0" marR="0" indent="0" algn="ctr">
              <a:lnSpc>
                <a:spcPct val="107000"/>
              </a:lnSpc>
              <a:spcBef>
                <a:spcPts val="0"/>
              </a:spcBef>
              <a:spcAft>
                <a:spcPts val="4200"/>
              </a:spcAft>
              <a:buNone/>
            </a:pPr>
            <a:r>
              <a:rPr lang="ar-SA" sz="7200" dirty="0">
                <a:effectLst/>
                <a:latin typeface="Calibri" panose="020F0502020204030204" pitchFamily="34" charset="0"/>
                <a:ea typeface="Times New Roman" panose="02020603050405020304" pitchFamily="18" charset="0"/>
                <a:cs typeface="Arabic Typesetting" panose="03020402040406030203" pitchFamily="66" charset="-78"/>
              </a:rPr>
              <a:t>وَلا تُخَيِّبْ فِيكَ رَجَائِي</a:t>
            </a:r>
            <a:endParaRPr lang="en-US" sz="1600" dirty="0">
              <a:effectLst/>
              <a:latin typeface="Calibri" panose="020F0502020204030204" pitchFamily="34" charset="0"/>
              <a:ea typeface="Calibri" panose="020F0502020204030204" pitchFamily="34" charset="0"/>
            </a:endParaRPr>
          </a:p>
          <a:p>
            <a:pPr marL="0" indent="0">
              <a:buNone/>
            </a:pPr>
            <a:r>
              <a:rPr lang="en-US" sz="3600" dirty="0">
                <a:effectLst/>
                <a:latin typeface="Calibri" panose="020F0502020204030204" pitchFamily="34" charset="0"/>
                <a:ea typeface="Times New Roman" panose="02020603050405020304" pitchFamily="18" charset="0"/>
              </a:rPr>
              <a:t>disappoint not my hope in You,</a:t>
            </a:r>
            <a:endParaRPr lang="en-US" dirty="0"/>
          </a:p>
        </p:txBody>
      </p:sp>
    </p:spTree>
    <p:extLst>
      <p:ext uri="{BB962C8B-B14F-4D97-AF65-F5344CB8AC3E}">
        <p14:creationId xmlns:p14="http://schemas.microsoft.com/office/powerpoint/2010/main" val="23908390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94DAC-F003-9805-3C47-EB6277BEA833}"/>
              </a:ext>
            </a:extLst>
          </p:cNvPr>
          <p:cNvSpPr>
            <a:spLocks noGrp="1"/>
          </p:cNvSpPr>
          <p:nvPr>
            <p:ph type="title"/>
          </p:nvPr>
        </p:nvSpPr>
        <p:spPr/>
        <p:txBody>
          <a:bodyPr/>
          <a:lstStyle/>
          <a:p>
            <a:endParaRPr lang="en-CA"/>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p:txBody>
          <a:bodyPr>
            <a:normAutofit/>
          </a:bodyPr>
          <a:lstStyle/>
          <a:p>
            <a:pPr marL="0" marR="0" indent="0" algn="ctr">
              <a:lnSpc>
                <a:spcPct val="107000"/>
              </a:lnSpc>
              <a:spcBef>
                <a:spcPts val="0"/>
              </a:spcBef>
              <a:spcAft>
                <a:spcPts val="4200"/>
              </a:spcAft>
              <a:buNone/>
            </a:pPr>
            <a:r>
              <a:rPr lang="ar-SA" sz="7200" dirty="0">
                <a:effectLst/>
                <a:latin typeface="Calibri" panose="020F0502020204030204" pitchFamily="34" charset="0"/>
                <a:ea typeface="Times New Roman" panose="02020603050405020304" pitchFamily="18" charset="0"/>
                <a:cs typeface="Arabic Typesetting" panose="03020402040406030203" pitchFamily="66" charset="-78"/>
              </a:rPr>
              <a:t>وَتَقَبَّلْ تَوْبَتِي</a:t>
            </a:r>
            <a:endParaRPr lang="en-US" sz="1600" dirty="0">
              <a:effectLst/>
              <a:latin typeface="Calibri" panose="020F0502020204030204" pitchFamily="34" charset="0"/>
              <a:ea typeface="Calibri" panose="020F0502020204030204" pitchFamily="34" charset="0"/>
            </a:endParaRPr>
          </a:p>
          <a:p>
            <a:pPr marL="0" indent="0">
              <a:buNone/>
            </a:pPr>
            <a:r>
              <a:rPr lang="en-US" dirty="0">
                <a:effectLst/>
                <a:latin typeface="Calibri" panose="020F0502020204030204" pitchFamily="34" charset="0"/>
                <a:ea typeface="Times New Roman" panose="02020603050405020304" pitchFamily="18" charset="0"/>
              </a:rPr>
              <a:t>accept my repentance,</a:t>
            </a:r>
            <a:endParaRPr lang="en-US" sz="7200" dirty="0"/>
          </a:p>
        </p:txBody>
      </p:sp>
    </p:spTree>
    <p:extLst>
      <p:ext uri="{BB962C8B-B14F-4D97-AF65-F5344CB8AC3E}">
        <p14:creationId xmlns:p14="http://schemas.microsoft.com/office/powerpoint/2010/main" val="4168627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F19901-A7B7-6DC1-AB2F-62467DDD8E6F}"/>
              </a:ext>
            </a:extLst>
          </p:cNvPr>
          <p:cNvSpPr>
            <a:spLocks noGrp="1"/>
          </p:cNvSpPr>
          <p:nvPr>
            <p:ph type="title"/>
          </p:nvPr>
        </p:nvSpPr>
        <p:spPr/>
        <p:txBody>
          <a:bodyPr/>
          <a:lstStyle/>
          <a:p>
            <a:endParaRPr lang="en-CA"/>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p:txBody>
          <a:bodyPr>
            <a:normAutofit/>
          </a:bodyPr>
          <a:lstStyle/>
          <a:p>
            <a:pPr marL="0" marR="0" indent="0" algn="ctr">
              <a:lnSpc>
                <a:spcPct val="107000"/>
              </a:lnSpc>
              <a:spcBef>
                <a:spcPts val="0"/>
              </a:spcBef>
              <a:spcAft>
                <a:spcPts val="4200"/>
              </a:spcAft>
              <a:buNone/>
            </a:pPr>
            <a:r>
              <a:rPr lang="ar-SA" sz="7200" dirty="0">
                <a:effectLst/>
                <a:latin typeface="Calibri" panose="020F0502020204030204" pitchFamily="34" charset="0"/>
                <a:ea typeface="Times New Roman" panose="02020603050405020304" pitchFamily="18" charset="0"/>
                <a:cs typeface="Arabic Typesetting" panose="03020402040406030203" pitchFamily="66" charset="-78"/>
              </a:rPr>
              <a:t>وَكَفِّرْ خَطيئَتِي،</a:t>
            </a:r>
            <a:endParaRPr lang="en-US" sz="1600" dirty="0">
              <a:effectLst/>
              <a:latin typeface="Calibri" panose="020F0502020204030204" pitchFamily="34" charset="0"/>
              <a:ea typeface="Calibri" panose="020F0502020204030204" pitchFamily="34" charset="0"/>
            </a:endParaRPr>
          </a:p>
          <a:p>
            <a:pPr marL="0" indent="0">
              <a:buNone/>
            </a:pPr>
            <a:r>
              <a:rPr lang="en-US" dirty="0">
                <a:effectLst/>
                <a:latin typeface="Calibri" panose="020F0502020204030204" pitchFamily="34" charset="0"/>
                <a:ea typeface="Times New Roman" panose="02020603050405020304" pitchFamily="18" charset="0"/>
              </a:rPr>
              <a:t>and hide my offense,</a:t>
            </a:r>
            <a:endParaRPr lang="en-US" sz="7200" dirty="0"/>
          </a:p>
        </p:txBody>
      </p:sp>
    </p:spTree>
    <p:extLst>
      <p:ext uri="{BB962C8B-B14F-4D97-AF65-F5344CB8AC3E}">
        <p14:creationId xmlns:p14="http://schemas.microsoft.com/office/powerpoint/2010/main" val="2912222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8EABE9-8A63-41BE-5A9C-155972B73FDF}"/>
              </a:ext>
            </a:extLst>
          </p:cNvPr>
          <p:cNvSpPr>
            <a:spLocks noGrp="1"/>
          </p:cNvSpPr>
          <p:nvPr>
            <p:ph type="title"/>
          </p:nvPr>
        </p:nvSpPr>
        <p:spPr/>
        <p:txBody>
          <a:bodyPr/>
          <a:lstStyle/>
          <a:p>
            <a:endParaRPr lang="en-CA"/>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p:txBody>
          <a:bodyPr/>
          <a:lstStyle/>
          <a:p>
            <a:pPr marL="0" marR="0" indent="0" algn="ctr">
              <a:lnSpc>
                <a:spcPct val="107000"/>
              </a:lnSpc>
              <a:spcBef>
                <a:spcPts val="0"/>
              </a:spcBef>
              <a:spcAft>
                <a:spcPts val="4200"/>
              </a:spcAft>
              <a:buNone/>
            </a:pPr>
            <a:r>
              <a:rPr lang="ar-SA" sz="7200" dirty="0">
                <a:effectLst/>
                <a:latin typeface="Calibri" panose="020F0502020204030204" pitchFamily="34" charset="0"/>
                <a:ea typeface="Times New Roman" panose="02020603050405020304" pitchFamily="18" charset="0"/>
                <a:cs typeface="Arabic Typesetting" panose="03020402040406030203" pitchFamily="66" charset="-78"/>
              </a:rPr>
              <a:t>بِمَنِّكَ وَرَحْمَتِكَ</a:t>
            </a:r>
            <a:endParaRPr lang="en-US" sz="1600" dirty="0">
              <a:effectLst/>
              <a:latin typeface="Calibri" panose="020F0502020204030204" pitchFamily="34" charset="0"/>
              <a:ea typeface="Calibri" panose="020F0502020204030204" pitchFamily="34" charset="0"/>
            </a:endParaRPr>
          </a:p>
          <a:p>
            <a:pPr marL="0" indent="0">
              <a:buNone/>
            </a:pPr>
            <a:r>
              <a:rPr lang="en-US" sz="3600" dirty="0">
                <a:effectLst/>
                <a:latin typeface="Calibri" panose="020F0502020204030204" pitchFamily="34" charset="0"/>
                <a:ea typeface="Times New Roman" panose="02020603050405020304" pitchFamily="18" charset="0"/>
              </a:rPr>
              <a:t>through Your kindness and mercy,</a:t>
            </a:r>
            <a:endParaRPr lang="en-US" dirty="0"/>
          </a:p>
        </p:txBody>
      </p:sp>
    </p:spTree>
    <p:extLst>
      <p:ext uri="{BB962C8B-B14F-4D97-AF65-F5344CB8AC3E}">
        <p14:creationId xmlns:p14="http://schemas.microsoft.com/office/powerpoint/2010/main" val="6498735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5C7C3E-86EE-BFCF-6CA2-BE2E34FD4402}"/>
              </a:ext>
            </a:extLst>
          </p:cNvPr>
          <p:cNvSpPr>
            <a:spLocks noGrp="1"/>
          </p:cNvSpPr>
          <p:nvPr>
            <p:ph type="title"/>
          </p:nvPr>
        </p:nvSpPr>
        <p:spPr/>
        <p:txBody>
          <a:bodyPr/>
          <a:lstStyle/>
          <a:p>
            <a:endParaRPr lang="en-CA"/>
          </a:p>
        </p:txBody>
      </p:sp>
      <p:sp>
        <p:nvSpPr>
          <p:cNvPr id="3" name="Content Placeholder 2">
            <a:extLst>
              <a:ext uri="{FF2B5EF4-FFF2-40B4-BE49-F238E27FC236}">
                <a16:creationId xmlns:a16="http://schemas.microsoft.com/office/drawing/2014/main" id="{538AE6C5-94C7-49F6-A1CE-32D54B4E90EE}"/>
              </a:ext>
            </a:extLst>
          </p:cNvPr>
          <p:cNvSpPr>
            <a:spLocks noGrp="1"/>
          </p:cNvSpPr>
          <p:nvPr>
            <p:ph type="body" sz="quarter" idx="10"/>
          </p:nvPr>
        </p:nvSpPr>
        <p:spPr/>
        <p:txBody>
          <a:bodyPr/>
          <a:lstStyle/>
          <a:p>
            <a:pPr marL="0" marR="0" indent="0" algn="ctr">
              <a:lnSpc>
                <a:spcPct val="107000"/>
              </a:lnSpc>
              <a:spcBef>
                <a:spcPts val="0"/>
              </a:spcBef>
              <a:spcAft>
                <a:spcPts val="4200"/>
              </a:spcAft>
              <a:buNone/>
            </a:pPr>
            <a:r>
              <a:rPr lang="ar-SA" sz="7200" dirty="0">
                <a:effectLst/>
                <a:latin typeface="Calibri" panose="020F0502020204030204" pitchFamily="34" charset="0"/>
                <a:ea typeface="Times New Roman" panose="02020603050405020304" pitchFamily="18" charset="0"/>
                <a:cs typeface="Arabic Typesetting" panose="03020402040406030203" pitchFamily="66" charset="-78"/>
              </a:rPr>
              <a:t>يا أَرْحَمَ الرَّاحِمِينَ</a:t>
            </a:r>
            <a:r>
              <a:rPr lang="en-US" sz="7200" dirty="0">
                <a:effectLst/>
                <a:latin typeface="Arabic Typesetting" panose="03020402040406030203" pitchFamily="66" charset="-78"/>
                <a:ea typeface="Times New Roman" panose="02020603050405020304" pitchFamily="18" charset="0"/>
              </a:rPr>
              <a:t>.</a:t>
            </a:r>
            <a:endParaRPr lang="en-US" sz="1600" dirty="0">
              <a:effectLst/>
              <a:latin typeface="Calibri" panose="020F0502020204030204" pitchFamily="34" charset="0"/>
              <a:ea typeface="Calibri" panose="020F0502020204030204" pitchFamily="34" charset="0"/>
            </a:endParaRPr>
          </a:p>
          <a:p>
            <a:pPr marL="0" indent="0">
              <a:buNone/>
            </a:pPr>
            <a:r>
              <a:rPr lang="en-US" sz="3600" dirty="0">
                <a:effectLst/>
                <a:latin typeface="Calibri" panose="020F0502020204030204" pitchFamily="34" charset="0"/>
                <a:ea typeface="Times New Roman" panose="02020603050405020304" pitchFamily="18" charset="0"/>
              </a:rPr>
              <a:t>O Most Merciful of the merciful</a:t>
            </a:r>
            <a:endParaRPr lang="en-US" dirty="0"/>
          </a:p>
        </p:txBody>
      </p:sp>
    </p:spTree>
    <p:extLst>
      <p:ext uri="{BB962C8B-B14F-4D97-AF65-F5344CB8AC3E}">
        <p14:creationId xmlns:p14="http://schemas.microsoft.com/office/powerpoint/2010/main" val="38614681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3365820" y="2492896"/>
            <a:ext cx="1923924"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دعاء حجة</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23596975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21696745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 the Name of </a:t>
            </a:r>
            <a:r>
              <a:rPr lang="en-US" dirty="0" err="1"/>
              <a:t>Alláh</a:t>
            </a:r>
            <a:r>
              <a:rPr lang="en-US" dirty="0"/>
              <a:t>, </a:t>
            </a:r>
          </a:p>
          <a:p>
            <a:r>
              <a:rPr lang="en-US" dirty="0"/>
              <a:t>the All-beneficent, the All-merciful. </a:t>
            </a:r>
          </a:p>
        </p:txBody>
      </p:sp>
    </p:spTree>
    <p:extLst>
      <p:ext uri="{BB962C8B-B14F-4D97-AF65-F5344CB8AC3E}">
        <p14:creationId xmlns:p14="http://schemas.microsoft.com/office/powerpoint/2010/main" val="22054404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كُنْ لِوَلِيّكَ الحُجّةِ ابْنِ الحَسَنِ</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(please) be for Your representative, al-</a:t>
            </a:r>
            <a:r>
              <a:rPr lang="en-US" dirty="0" err="1"/>
              <a:t>Hujjah</a:t>
            </a:r>
            <a:r>
              <a:rPr lang="en-US" dirty="0"/>
              <a:t>, son of al-</a:t>
            </a:r>
            <a:r>
              <a:rPr lang="en-US" dirty="0" err="1"/>
              <a:t>Hasan</a:t>
            </a:r>
            <a:r>
              <a:rPr lang="en-US" dirty="0"/>
              <a: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1056694" y="2492896"/>
            <a:ext cx="6542177"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اَللّٰهُمَّ إِنّي أَمْسَيْتُ لَكَ عَبْداً دَاخِراً</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7847726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صَلَوَاتُكَ عَلَيْهِ وَعَلَى آبَائِهِ</a:t>
            </a:r>
            <a:endParaRPr lang="en-US" dirty="0"/>
          </a:p>
        </p:txBody>
      </p:sp>
      <p:sp>
        <p:nvSpPr>
          <p:cNvPr id="5" name="Subtitle 4"/>
          <p:cNvSpPr>
            <a:spLocks noGrp="1"/>
          </p:cNvSpPr>
          <p:nvPr>
            <p:ph type="body" sz="quarter" idx="10"/>
          </p:nvPr>
        </p:nvSpPr>
        <p:spPr/>
        <p:txBody>
          <a:bodyPr/>
          <a:lstStyle/>
          <a:p>
            <a:r>
              <a:rPr lang="en-US" dirty="0"/>
              <a:t>Your blessings be on him and on his forefathers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فِي هذِهِ السَّاعَةِ وَفي كُلّ سَاعَةٍ</a:t>
            </a:r>
            <a:endParaRPr lang="en-US" dirty="0"/>
          </a:p>
        </p:txBody>
      </p:sp>
      <p:sp>
        <p:nvSpPr>
          <p:cNvPr id="5" name="Subtitle 4"/>
          <p:cNvSpPr>
            <a:spLocks noGrp="1"/>
          </p:cNvSpPr>
          <p:nvPr>
            <p:ph type="body" sz="quarter" idx="10"/>
          </p:nvPr>
        </p:nvSpPr>
        <p:spPr/>
        <p:txBody>
          <a:bodyPr/>
          <a:lstStyle/>
          <a:p>
            <a:r>
              <a:rPr lang="en-US" dirty="0"/>
              <a:t>now and at all times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وَلِيّاً وَحَافِظاً</a:t>
            </a:r>
            <a:endParaRPr lang="en-US" dirty="0"/>
          </a:p>
        </p:txBody>
      </p:sp>
      <p:sp>
        <p:nvSpPr>
          <p:cNvPr id="5" name="Subtitle 4"/>
          <p:cNvSpPr>
            <a:spLocks noGrp="1"/>
          </p:cNvSpPr>
          <p:nvPr>
            <p:ph type="body" sz="quarter" idx="10"/>
          </p:nvPr>
        </p:nvSpPr>
        <p:spPr/>
        <p:txBody>
          <a:bodyPr/>
          <a:lstStyle/>
          <a:p>
            <a:r>
              <a:rPr lang="en-US" dirty="0"/>
              <a:t>(please, be his) friend and guardian</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وَقَائِداً وَنَاصِراً</a:t>
            </a:r>
            <a:endParaRPr lang="en-US" dirty="0"/>
          </a:p>
        </p:txBody>
      </p:sp>
      <p:sp>
        <p:nvSpPr>
          <p:cNvPr id="5" name="Subtitle 4"/>
          <p:cNvSpPr>
            <a:spLocks noGrp="1"/>
          </p:cNvSpPr>
          <p:nvPr>
            <p:ph type="body" sz="quarter" idx="10"/>
          </p:nvPr>
        </p:nvSpPr>
        <p:spPr/>
        <p:txBody>
          <a:bodyPr/>
          <a:lstStyle/>
          <a:p>
            <a:r>
              <a:rPr lang="en-US" dirty="0"/>
              <a:t>And leader and helper</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وَدَلِيلاً وَعَيْناً</a:t>
            </a:r>
            <a:endParaRPr lang="en-US" dirty="0"/>
          </a:p>
        </p:txBody>
      </p:sp>
      <p:sp>
        <p:nvSpPr>
          <p:cNvPr id="5" name="Subtitle 4"/>
          <p:cNvSpPr>
            <a:spLocks noGrp="1"/>
          </p:cNvSpPr>
          <p:nvPr>
            <p:ph type="body" sz="quarter" idx="10"/>
          </p:nvPr>
        </p:nvSpPr>
        <p:spPr/>
        <p:txBody>
          <a:bodyPr/>
          <a:lstStyle/>
          <a:p>
            <a:r>
              <a:rPr lang="en-US" dirty="0"/>
              <a:t>And guide and watcher</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حَتَّى تُسْكِنَهُ أَرْضَكَ طَوْعاً</a:t>
            </a:r>
            <a:endParaRPr lang="en-US" dirty="0"/>
          </a:p>
        </p:txBody>
      </p:sp>
      <p:sp>
        <p:nvSpPr>
          <p:cNvPr id="5" name="Subtitle 4"/>
          <p:cNvSpPr>
            <a:spLocks noGrp="1"/>
          </p:cNvSpPr>
          <p:nvPr>
            <p:ph type="body" sz="quarter" idx="10"/>
          </p:nvPr>
        </p:nvSpPr>
        <p:spPr/>
        <p:txBody>
          <a:bodyPr/>
          <a:lstStyle/>
          <a:p>
            <a:r>
              <a:rPr lang="en-US" dirty="0"/>
              <a:t>So that You shall allow him to prevail on Your lands willingly</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وَتُمَتّعَهُ فِيهَا طَوِيلاً.</a:t>
            </a:r>
            <a:endParaRPr lang="en-US" dirty="0"/>
          </a:p>
        </p:txBody>
      </p:sp>
      <p:sp>
        <p:nvSpPr>
          <p:cNvPr id="5" name="Subtitle 4"/>
          <p:cNvSpPr>
            <a:spLocks noGrp="1"/>
          </p:cNvSpPr>
          <p:nvPr>
            <p:ph type="body" sz="quarter" idx="10"/>
          </p:nvPr>
        </p:nvSpPr>
        <p:spPr/>
        <p:txBody>
          <a:bodyPr/>
          <a:lstStyle/>
          <a:p>
            <a:r>
              <a:rPr lang="en-US" dirty="0"/>
              <a:t>And You shall make him enjoy it for a long time.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مُدَبّرَ الأُمُورِ</a:t>
            </a:r>
            <a:endParaRPr lang="en-US" dirty="0"/>
          </a:p>
        </p:txBody>
      </p:sp>
      <p:sp>
        <p:nvSpPr>
          <p:cNvPr id="5" name="Subtitle 4"/>
          <p:cNvSpPr>
            <a:spLocks noGrp="1"/>
          </p:cNvSpPr>
          <p:nvPr>
            <p:ph type="body" sz="quarter" idx="10"/>
          </p:nvPr>
        </p:nvSpPr>
        <p:spPr/>
        <p:txBody>
          <a:bodyPr/>
          <a:lstStyle/>
          <a:p>
            <a:r>
              <a:rPr lang="en-US" dirty="0"/>
              <a:t>O the Director of all affairs;</a:t>
            </a:r>
          </a:p>
        </p:txBody>
      </p:sp>
      <p:sp>
        <p:nvSpPr>
          <p:cNvPr id="261127" name="Rectangle 1"/>
          <p:cNvSpPr>
            <a:spLocks noChangeArrowheads="1"/>
          </p:cNvSpPr>
          <p:nvPr/>
        </p:nvSpPr>
        <p:spPr bwMode="auto">
          <a:xfrm>
            <a:off x="3200400" y="381000"/>
            <a:ext cx="6019800" cy="338138"/>
          </a:xfrm>
          <a:prstGeom prst="rect">
            <a:avLst/>
          </a:prstGeom>
          <a:gradFill rotWithShape="1">
            <a:gsLst>
              <a:gs pos="0">
                <a:srgbClr val="003399"/>
              </a:gs>
              <a:gs pos="100000">
                <a:srgbClr val="001847"/>
              </a:gs>
            </a:gsLst>
            <a:lin ang="5400000" scaled="1"/>
          </a:gradFill>
          <a:ln>
            <a:noFill/>
          </a:ln>
          <a:extLst>
            <a:ext uri="{91240B29-F687-4F45-9708-019B960494DF}">
              <a14:hiddenLine xmlns:a14="http://schemas.microsoft.com/office/drawing/2010/main" w="9525" algn="ctr">
                <a:solidFill>
                  <a:srgbClr val="000000"/>
                </a:solidFill>
                <a:miter lim="800000"/>
                <a:headEnd/>
                <a:tailEnd/>
              </a14:hiddenLine>
            </a:ext>
          </a:extLst>
        </p:spPr>
        <p:txBody>
          <a:bodyPr anchor="ct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1600" b="1" dirty="0">
                <a:solidFill>
                  <a:srgbClr val="FFFF00"/>
                </a:solidFill>
                <a:latin typeface="Trebuchet MS" panose="020B0603020202020204" pitchFamily="34" charset="0"/>
                <a:cs typeface="Calibri" panose="020F0502020204030204" pitchFamily="34" charset="0"/>
              </a:rPr>
              <a:t>It is also recommended to say the following supplication:</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بَاعِثَ مَنْ فِي القُبُورِ</a:t>
            </a:r>
            <a:endParaRPr lang="en-US" dirty="0"/>
          </a:p>
        </p:txBody>
      </p:sp>
      <p:sp>
        <p:nvSpPr>
          <p:cNvPr id="5" name="Subtitle 4"/>
          <p:cNvSpPr>
            <a:spLocks noGrp="1"/>
          </p:cNvSpPr>
          <p:nvPr>
            <p:ph type="body" sz="quarter" idx="10"/>
          </p:nvPr>
        </p:nvSpPr>
        <p:spPr/>
        <p:txBody>
          <a:bodyPr/>
          <a:lstStyle/>
          <a:p>
            <a:r>
              <a:rPr lang="en-US" dirty="0"/>
              <a:t>O the </a:t>
            </a:r>
            <a:r>
              <a:rPr lang="en-US" dirty="0" err="1"/>
              <a:t>Resurrector</a:t>
            </a:r>
            <a:r>
              <a:rPr lang="en-US" dirty="0"/>
              <a:t> of all those in graves;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مُجْرِيَ البُحُورِ</a:t>
            </a:r>
            <a:endParaRPr lang="en-US" dirty="0"/>
          </a:p>
        </p:txBody>
      </p:sp>
      <p:sp>
        <p:nvSpPr>
          <p:cNvPr id="5" name="Subtitle 4"/>
          <p:cNvSpPr>
            <a:spLocks noGrp="1"/>
          </p:cNvSpPr>
          <p:nvPr>
            <p:ph type="body" sz="quarter" idx="10"/>
          </p:nvPr>
        </p:nvSpPr>
        <p:spPr/>
        <p:txBody>
          <a:bodyPr/>
          <a:lstStyle/>
          <a:p>
            <a:r>
              <a:rPr lang="en-US" dirty="0"/>
              <a:t>O He Who causes oceans to flow;</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2110062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مُلَيّنَ الحَدِيدِ لِدَاوُدَ</a:t>
            </a:r>
            <a:endParaRPr lang="en-US" dirty="0"/>
          </a:p>
        </p:txBody>
      </p:sp>
      <p:sp>
        <p:nvSpPr>
          <p:cNvPr id="5" name="Subtitle 4"/>
          <p:cNvSpPr>
            <a:spLocks noGrp="1"/>
          </p:cNvSpPr>
          <p:nvPr>
            <p:ph type="body" sz="quarter" idx="10"/>
          </p:nvPr>
        </p:nvSpPr>
        <p:spPr/>
        <p:txBody>
          <a:bodyPr/>
          <a:lstStyle/>
          <a:p>
            <a:r>
              <a:rPr lang="en-US" dirty="0"/>
              <a:t>O He Who made the iron pliant for (Prophet) David; </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صَلّ عَلَى مُحَمّدٍ وَآلِ مُحَمّدٍ…</a:t>
            </a:r>
            <a:endParaRPr lang="en-US" dirty="0"/>
          </a:p>
        </p:txBody>
      </p:sp>
      <p:sp>
        <p:nvSpPr>
          <p:cNvPr id="5" name="Subtitle 4"/>
          <p:cNvSpPr>
            <a:spLocks noGrp="1"/>
          </p:cNvSpPr>
          <p:nvPr>
            <p:ph type="body" sz="quarter" idx="10"/>
          </p:nvPr>
        </p:nvSpPr>
        <p:spPr/>
        <p:txBody>
          <a:bodyPr/>
          <a:lstStyle/>
          <a:p>
            <a:r>
              <a:rPr lang="en-US" dirty="0"/>
              <a:t>(Please) send blessings upon Muhammad and the Household of Muhammad…</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5AE489C-821C-3C1D-D8E4-9A81CF52BFE4}"/>
              </a:ext>
            </a:extLst>
          </p:cNvPr>
          <p:cNvSpPr>
            <a:spLocks noGrp="1"/>
          </p:cNvSpPr>
          <p:nvPr>
            <p:ph type="title"/>
          </p:nvPr>
        </p:nvSpPr>
        <p:spPr>
          <a:xfrm>
            <a:off x="-21336" y="2261616"/>
            <a:ext cx="12192000" cy="1143000"/>
          </a:xfrm>
        </p:spPr>
        <p:txBody>
          <a:bodyPr/>
          <a:lstStyle/>
          <a:p>
            <a:r>
              <a:rPr lang="ar-SA" sz="11500" dirty="0"/>
              <a:t>حاجات</a:t>
            </a:r>
            <a:endParaRPr lang="en-CA" sz="11500" dirty="0"/>
          </a:p>
        </p:txBody>
      </p:sp>
    </p:spTree>
    <p:extLst>
      <p:ext uri="{BB962C8B-B14F-4D97-AF65-F5344CB8AC3E}">
        <p14:creationId xmlns:p14="http://schemas.microsoft.com/office/powerpoint/2010/main" val="28494346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11550308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3050830" y="2492896"/>
            <a:ext cx="2553905"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دُعَاؤُهُ بِالتَّوْبَةِ</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36299192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19774587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 the Name of </a:t>
            </a:r>
            <a:r>
              <a:rPr lang="en-US" dirty="0" err="1"/>
              <a:t>Alláh</a:t>
            </a:r>
            <a:r>
              <a:rPr lang="en-US" dirty="0"/>
              <a:t>, </a:t>
            </a:r>
          </a:p>
          <a:p>
            <a:r>
              <a:rPr lang="en-US" dirty="0"/>
              <a:t>the All-beneficent, the All-merciful. </a:t>
            </a:r>
          </a:p>
        </p:txBody>
      </p:sp>
    </p:spTree>
    <p:extLst>
      <p:ext uri="{BB962C8B-B14F-4D97-AF65-F5344CB8AC3E}">
        <p14:creationId xmlns:p14="http://schemas.microsoft.com/office/powerpoint/2010/main" val="40546727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يَا مَن لا يَصِفُهُ نَعْتُ الْوَاصِفِينَ</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O He whom the depiction of the describers fails to describe!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وَيَا</a:t>
            </a:r>
            <a:r>
              <a:rPr lang="ar-SA" dirty="0"/>
              <a:t> مَن لا يُجَاوِزُهُ رَجَاءُ الرَّاجِينَ</a:t>
            </a:r>
            <a:endParaRPr lang="en-US" dirty="0"/>
          </a:p>
        </p:txBody>
      </p:sp>
      <p:sp>
        <p:nvSpPr>
          <p:cNvPr id="5" name="Subtitle 4"/>
          <p:cNvSpPr>
            <a:spLocks noGrp="1"/>
          </p:cNvSpPr>
          <p:nvPr>
            <p:ph type="body" sz="quarter" idx="10"/>
          </p:nvPr>
        </p:nvSpPr>
        <p:spPr/>
        <p:txBody>
          <a:bodyPr/>
          <a:lstStyle/>
          <a:p>
            <a:r>
              <a:rPr lang="en-US" dirty="0"/>
              <a:t>O He beyond whom passes not the hope of the hopers!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وَيَا</a:t>
            </a:r>
            <a:r>
              <a:rPr lang="ar-SA" dirty="0"/>
              <a:t> مَن لا يَضِيعُ لَديْهِ أَجْرُ الْمُحْسِنِينَ</a:t>
            </a:r>
            <a:endParaRPr lang="en-US" dirty="0"/>
          </a:p>
        </p:txBody>
      </p:sp>
      <p:sp>
        <p:nvSpPr>
          <p:cNvPr id="5" name="Subtitle 4"/>
          <p:cNvSpPr>
            <a:spLocks noGrp="1"/>
          </p:cNvSpPr>
          <p:nvPr>
            <p:ph type="body" sz="quarter" idx="10"/>
          </p:nvPr>
        </p:nvSpPr>
        <p:spPr/>
        <p:txBody>
          <a:bodyPr/>
          <a:lstStyle/>
          <a:p>
            <a:r>
              <a:rPr lang="en-US" dirty="0"/>
              <a:t>O He with whom is not lost the wage of the good-doers!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22526627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وَيَا</a:t>
            </a:r>
            <a:r>
              <a:rPr lang="ar-SA" dirty="0"/>
              <a:t> مَنْ هُوَ مُنتَهَى خَوْفِ الْعَابِدِينَ</a:t>
            </a:r>
            <a:endParaRPr lang="en-US" dirty="0"/>
          </a:p>
        </p:txBody>
      </p:sp>
      <p:sp>
        <p:nvSpPr>
          <p:cNvPr id="5" name="Subtitle 4"/>
          <p:cNvSpPr>
            <a:spLocks noGrp="1"/>
          </p:cNvSpPr>
          <p:nvPr>
            <p:ph type="body" sz="quarter" idx="10"/>
          </p:nvPr>
        </p:nvSpPr>
        <p:spPr/>
        <p:txBody>
          <a:bodyPr/>
          <a:lstStyle/>
          <a:p>
            <a:r>
              <a:rPr lang="en-US" dirty="0"/>
              <a:t>O He who is the ultimate object of the fear of the worshipers!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وَيَا</a:t>
            </a:r>
            <a:r>
              <a:rPr lang="ar-SA" dirty="0"/>
              <a:t> مَنْ هُوَ غَايَةُ خَشْيَةِ الْمُتَّقِينَ</a:t>
            </a:r>
            <a:endParaRPr lang="en-US" dirty="0"/>
          </a:p>
        </p:txBody>
      </p:sp>
      <p:sp>
        <p:nvSpPr>
          <p:cNvPr id="5" name="Subtitle 4"/>
          <p:cNvSpPr>
            <a:spLocks noGrp="1"/>
          </p:cNvSpPr>
          <p:nvPr>
            <p:ph type="body" sz="quarter" idx="10"/>
          </p:nvPr>
        </p:nvSpPr>
        <p:spPr/>
        <p:txBody>
          <a:bodyPr/>
          <a:lstStyle/>
          <a:p>
            <a:r>
              <a:rPr lang="en-US" dirty="0"/>
              <a:t>O He who is the utmost limit of the dread of the god-fearing!</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هَذَا مَقَامُ مَن تَدَاوَلَتْهُ أَيْدِي الذُّنُوبِ،</a:t>
            </a:r>
            <a:endParaRPr lang="en-US" dirty="0"/>
          </a:p>
        </p:txBody>
      </p:sp>
      <p:sp>
        <p:nvSpPr>
          <p:cNvPr id="5" name="Subtitle 4"/>
          <p:cNvSpPr>
            <a:spLocks noGrp="1"/>
          </p:cNvSpPr>
          <p:nvPr>
            <p:ph type="body" sz="quarter" idx="10"/>
          </p:nvPr>
        </p:nvSpPr>
        <p:spPr/>
        <p:txBody>
          <a:bodyPr/>
          <a:lstStyle/>
          <a:p>
            <a:r>
              <a:rPr lang="en-US" dirty="0"/>
              <a:t>This is the station of him whom sins have passed from hand to hand.</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وَقَادَتْهُ أَزِمَّةُ الْخَطَايَا،</a:t>
            </a:r>
            <a:endParaRPr lang="en-US" dirty="0"/>
          </a:p>
        </p:txBody>
      </p:sp>
      <p:sp>
        <p:nvSpPr>
          <p:cNvPr id="5" name="Subtitle 4"/>
          <p:cNvSpPr>
            <a:spLocks noGrp="1"/>
          </p:cNvSpPr>
          <p:nvPr>
            <p:ph type="body" sz="quarter" idx="10"/>
          </p:nvPr>
        </p:nvSpPr>
        <p:spPr/>
        <p:txBody>
          <a:bodyPr/>
          <a:lstStyle/>
          <a:p>
            <a:r>
              <a:rPr lang="en-US" dirty="0"/>
              <a:t>Offenses' reins have led him on,</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وَاسْتَحْوَذَ عَلَيْهِ الشَّيْطَانُ</a:t>
            </a:r>
            <a:endParaRPr lang="en-US" dirty="0"/>
          </a:p>
        </p:txBody>
      </p:sp>
      <p:sp>
        <p:nvSpPr>
          <p:cNvPr id="5" name="Subtitle 4"/>
          <p:cNvSpPr>
            <a:spLocks noGrp="1"/>
          </p:cNvSpPr>
          <p:nvPr>
            <p:ph type="body" sz="quarter" idx="10"/>
          </p:nvPr>
        </p:nvSpPr>
        <p:spPr/>
        <p:txBody>
          <a:bodyPr/>
          <a:lstStyle/>
          <a:p>
            <a:r>
              <a:rPr lang="en-US" dirty="0"/>
              <a:t>And Satan has gained mastery over him.</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فَقَصَّرَ عَمَّا أَمَرْتَ بِهِ تَفْرِيطاً،</a:t>
            </a:r>
            <a:endParaRPr lang="en-US" dirty="0"/>
          </a:p>
        </p:txBody>
      </p:sp>
      <p:sp>
        <p:nvSpPr>
          <p:cNvPr id="5" name="Subtitle 4"/>
          <p:cNvSpPr>
            <a:spLocks noGrp="1"/>
          </p:cNvSpPr>
          <p:nvPr>
            <p:ph type="body" sz="quarter" idx="10"/>
          </p:nvPr>
        </p:nvSpPr>
        <p:spPr/>
        <p:txBody>
          <a:bodyPr/>
          <a:lstStyle/>
          <a:p>
            <a:r>
              <a:rPr lang="en-US" dirty="0"/>
              <a:t>He fell short of what You are commanded through neglect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وَتَعَاطَى مَا نَهَيْتَ عَنْهُ تَعْزِيراً،</a:t>
            </a:r>
            <a:endParaRPr lang="en-US" dirty="0"/>
          </a:p>
        </p:txBody>
      </p:sp>
      <p:sp>
        <p:nvSpPr>
          <p:cNvPr id="5" name="Subtitle 4"/>
          <p:cNvSpPr>
            <a:spLocks noGrp="1"/>
          </p:cNvSpPr>
          <p:nvPr>
            <p:ph type="body" sz="quarter" idx="10"/>
          </p:nvPr>
        </p:nvSpPr>
        <p:spPr/>
        <p:txBody>
          <a:bodyPr/>
          <a:lstStyle/>
          <a:p>
            <a:r>
              <a:rPr lang="en-US" dirty="0"/>
              <a:t>And he pursued what You are prohibited in delusion,</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كَالْجَاهِلِ بِقُدْرَتِكَ عَلَيْهِ،</a:t>
            </a:r>
            <a:endParaRPr lang="en-US" dirty="0"/>
          </a:p>
        </p:txBody>
      </p:sp>
      <p:sp>
        <p:nvSpPr>
          <p:cNvPr id="5" name="Subtitle 4"/>
          <p:cNvSpPr>
            <a:spLocks noGrp="1"/>
          </p:cNvSpPr>
          <p:nvPr>
            <p:ph type="body" sz="quarter" idx="10"/>
          </p:nvPr>
        </p:nvSpPr>
        <p:spPr/>
        <p:txBody>
          <a:bodyPr/>
          <a:lstStyle/>
          <a:p>
            <a:r>
              <a:rPr lang="en-US" dirty="0"/>
              <a:t>like one ignorant of Your power over him,</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أَوْ كَالْمُنكِرِ فَضْلِ إِحْسَانِكَ إِلَيْهِ</a:t>
            </a:r>
            <a:endParaRPr lang="en-US" dirty="0"/>
          </a:p>
        </p:txBody>
      </p:sp>
      <p:sp>
        <p:nvSpPr>
          <p:cNvPr id="5" name="Subtitle 4"/>
          <p:cNvSpPr>
            <a:spLocks noGrp="1"/>
          </p:cNvSpPr>
          <p:nvPr>
            <p:ph type="body" sz="quarter" idx="10"/>
          </p:nvPr>
        </p:nvSpPr>
        <p:spPr/>
        <p:txBody>
          <a:bodyPr/>
          <a:lstStyle/>
          <a:p>
            <a:r>
              <a:rPr lang="en-US" dirty="0"/>
              <a:t>or one who denies the bounty of Your beneficence toward him,</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حَتَّى إِذَا انفَتَحَ لَهُ بَصَرُ الْهُدَي،</a:t>
            </a:r>
            <a:endParaRPr lang="en-US" dirty="0"/>
          </a:p>
        </p:txBody>
      </p:sp>
      <p:sp>
        <p:nvSpPr>
          <p:cNvPr id="5" name="Subtitle 4"/>
          <p:cNvSpPr>
            <a:spLocks noGrp="1"/>
          </p:cNvSpPr>
          <p:nvPr>
            <p:ph type="body" sz="quarter" idx="10"/>
          </p:nvPr>
        </p:nvSpPr>
        <p:spPr/>
        <p:txBody>
          <a:bodyPr/>
          <a:lstStyle/>
          <a:p>
            <a:r>
              <a:rPr lang="en-US" dirty="0"/>
              <a:t>until, when the eye of guidance was opened for him</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اَللّٰهُمَّ إِنِّي أَمْسَيْتُ لَكَ عَبْداً دَاخِراً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surely, I am at this evening Your passive slave;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وَتَقَشَّعَتْ عَنهُ سَحَائِبُ العَمَي،</a:t>
            </a:r>
            <a:endParaRPr lang="en-US" dirty="0"/>
          </a:p>
        </p:txBody>
      </p:sp>
      <p:sp>
        <p:nvSpPr>
          <p:cNvPr id="5" name="Subtitle 4"/>
          <p:cNvSpPr>
            <a:spLocks noGrp="1"/>
          </p:cNvSpPr>
          <p:nvPr>
            <p:ph type="body" sz="quarter" idx="10"/>
          </p:nvPr>
        </p:nvSpPr>
        <p:spPr/>
        <p:txBody>
          <a:bodyPr/>
          <a:lstStyle/>
          <a:p>
            <a:r>
              <a:rPr lang="en-US" dirty="0"/>
              <a:t>And the clouds of blindness were dispelled,</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أَحْصَى مَا ظَلَمَ بِهِ نَفْسَهُ،</a:t>
            </a:r>
            <a:endParaRPr lang="en-US" dirty="0"/>
          </a:p>
        </p:txBody>
      </p:sp>
      <p:sp>
        <p:nvSpPr>
          <p:cNvPr id="5" name="Subtitle 4"/>
          <p:cNvSpPr>
            <a:spLocks noGrp="1"/>
          </p:cNvSpPr>
          <p:nvPr>
            <p:ph type="body" sz="quarter" idx="10"/>
          </p:nvPr>
        </p:nvSpPr>
        <p:spPr/>
        <p:txBody>
          <a:bodyPr/>
          <a:lstStyle/>
          <a:p>
            <a:r>
              <a:rPr lang="en-US" dirty="0"/>
              <a:t>he reckoned that through which he had wronged himself</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وَفَكَّرَ فِيمَا خَالَفَ فِيهِ رَبَّهُ</a:t>
            </a:r>
            <a:endParaRPr lang="en-US" dirty="0"/>
          </a:p>
        </p:txBody>
      </p:sp>
      <p:sp>
        <p:nvSpPr>
          <p:cNvPr id="5" name="Subtitle 4"/>
          <p:cNvSpPr>
            <a:spLocks noGrp="1"/>
          </p:cNvSpPr>
          <p:nvPr>
            <p:ph type="body" sz="quarter" idx="10"/>
          </p:nvPr>
        </p:nvSpPr>
        <p:spPr/>
        <p:txBody>
          <a:bodyPr/>
          <a:lstStyle/>
          <a:p>
            <a:r>
              <a:rPr lang="en-US" dirty="0"/>
              <a:t>And reflected upon that in which he had opposed his Lord.</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فَرَأَى كَبِيرَ عِصْيَانِهِ كَبِيراً،</a:t>
            </a:r>
            <a:endParaRPr lang="en-US" dirty="0"/>
          </a:p>
        </p:txBody>
      </p:sp>
      <p:sp>
        <p:nvSpPr>
          <p:cNvPr id="5" name="Subtitle 4"/>
          <p:cNvSpPr>
            <a:spLocks noGrp="1"/>
          </p:cNvSpPr>
          <p:nvPr>
            <p:ph type="body" sz="quarter" idx="10"/>
          </p:nvPr>
        </p:nvSpPr>
        <p:spPr/>
        <p:txBody>
          <a:bodyPr/>
          <a:lstStyle/>
          <a:p>
            <a:r>
              <a:rPr lang="en-US" dirty="0"/>
              <a:t>He saw his vast disobedience as vast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وَجَلِيلَ مُخَالَفَتِهِ جَلِيلاً</a:t>
            </a:r>
            <a:endParaRPr lang="en-US" dirty="0"/>
          </a:p>
        </p:txBody>
      </p:sp>
      <p:sp>
        <p:nvSpPr>
          <p:cNvPr id="5" name="Subtitle 4"/>
          <p:cNvSpPr>
            <a:spLocks noGrp="1"/>
          </p:cNvSpPr>
          <p:nvPr>
            <p:ph type="body" sz="quarter" idx="10"/>
          </p:nvPr>
        </p:nvSpPr>
        <p:spPr/>
        <p:txBody>
          <a:bodyPr/>
          <a:lstStyle/>
          <a:p>
            <a:r>
              <a:rPr lang="en-US" dirty="0"/>
              <a:t>And his great opposition as great.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فَأَقْبَلَ نَحْوَكَ مُؤَمِّلاً لَّكَ،</a:t>
            </a:r>
            <a:endParaRPr lang="en-US" dirty="0"/>
          </a:p>
        </p:txBody>
      </p:sp>
      <p:sp>
        <p:nvSpPr>
          <p:cNvPr id="5" name="Subtitle 4"/>
          <p:cNvSpPr>
            <a:spLocks noGrp="1"/>
          </p:cNvSpPr>
          <p:nvPr>
            <p:ph type="body" sz="quarter" idx="10"/>
          </p:nvPr>
        </p:nvSpPr>
        <p:spPr/>
        <p:txBody>
          <a:bodyPr/>
          <a:lstStyle/>
          <a:p>
            <a:r>
              <a:rPr lang="en-US" dirty="0"/>
              <a:t>So he turned to You, hoping in You</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مُسْتَحْيِياً</a:t>
            </a:r>
            <a:r>
              <a:rPr lang="ar-SA" dirty="0"/>
              <a:t> مِّنكَ،</a:t>
            </a:r>
            <a:endParaRPr lang="en-US" dirty="0"/>
          </a:p>
        </p:txBody>
      </p:sp>
      <p:sp>
        <p:nvSpPr>
          <p:cNvPr id="5" name="Subtitle 4"/>
          <p:cNvSpPr>
            <a:spLocks noGrp="1"/>
          </p:cNvSpPr>
          <p:nvPr>
            <p:ph type="body" sz="quarter" idx="10"/>
          </p:nvPr>
        </p:nvSpPr>
        <p:spPr/>
        <p:txBody>
          <a:bodyPr/>
          <a:lstStyle/>
          <a:p>
            <a:r>
              <a:rPr lang="en-US" dirty="0"/>
              <a:t>And ashamed before You,</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وَوَجَّهَ رَغْبَتَهُ إِلَيْكَ ثِقَةً بِكَ،</a:t>
            </a:r>
            <a:endParaRPr lang="en-US" dirty="0"/>
          </a:p>
        </p:txBody>
      </p:sp>
      <p:sp>
        <p:nvSpPr>
          <p:cNvPr id="5" name="Subtitle 4"/>
          <p:cNvSpPr>
            <a:spLocks noGrp="1"/>
          </p:cNvSpPr>
          <p:nvPr>
            <p:ph type="body" sz="quarter" idx="10"/>
          </p:nvPr>
        </p:nvSpPr>
        <p:spPr/>
        <p:txBody>
          <a:bodyPr/>
          <a:lstStyle/>
          <a:p>
            <a:r>
              <a:rPr lang="en-US" dirty="0"/>
              <a:t>and he directed his beseeching toward You, having trust in You.</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فَأَمَّكَ بِطَبْعِهِ يَقِيناً،</a:t>
            </a:r>
            <a:endParaRPr lang="en-US" dirty="0"/>
          </a:p>
        </p:txBody>
      </p:sp>
      <p:sp>
        <p:nvSpPr>
          <p:cNvPr id="5" name="Subtitle 4"/>
          <p:cNvSpPr>
            <a:spLocks noGrp="1"/>
          </p:cNvSpPr>
          <p:nvPr>
            <p:ph type="body" sz="quarter" idx="10"/>
          </p:nvPr>
        </p:nvSpPr>
        <p:spPr/>
        <p:txBody>
          <a:bodyPr/>
          <a:lstStyle/>
          <a:p>
            <a:r>
              <a:rPr lang="en-US" dirty="0"/>
              <a:t>He repaired to You in his longing with certitude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وَقَصَدَكَ بِخَوْفِهِ إِخْلاَصاً،</a:t>
            </a:r>
            <a:endParaRPr lang="en-US" dirty="0"/>
          </a:p>
        </p:txBody>
      </p:sp>
      <p:sp>
        <p:nvSpPr>
          <p:cNvPr id="5" name="Subtitle 4"/>
          <p:cNvSpPr>
            <a:spLocks noGrp="1"/>
          </p:cNvSpPr>
          <p:nvPr>
            <p:ph type="body" sz="quarter" idx="10"/>
          </p:nvPr>
        </p:nvSpPr>
        <p:spPr/>
        <p:txBody>
          <a:bodyPr/>
          <a:lstStyle/>
          <a:p>
            <a:r>
              <a:rPr lang="en-US" dirty="0"/>
              <a:t>And he went straight to You in fear with sincerity.</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لا أَمْلِكُ لِنَفْسِي نَفْعاً وَلا ضَرّاً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have no control of hurt or good to myself,</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قَدْ خَلاَ طَمَعُهُ مِن كُلِّ </a:t>
            </a:r>
            <a:r>
              <a:rPr lang="ar-SA" dirty="0" err="1"/>
              <a:t>مَطْمُوعٍ</a:t>
            </a:r>
            <a:r>
              <a:rPr lang="ar-SA" dirty="0"/>
              <a:t> فِيهِ غَيْرُكَ،</a:t>
            </a:r>
            <a:endParaRPr lang="en-US" dirty="0"/>
          </a:p>
        </p:txBody>
      </p:sp>
      <p:sp>
        <p:nvSpPr>
          <p:cNvPr id="5" name="Subtitle 4"/>
          <p:cNvSpPr>
            <a:spLocks noGrp="1"/>
          </p:cNvSpPr>
          <p:nvPr>
            <p:ph type="body" sz="quarter" idx="10"/>
          </p:nvPr>
        </p:nvSpPr>
        <p:spPr/>
        <p:txBody>
          <a:bodyPr/>
          <a:lstStyle/>
          <a:p>
            <a:r>
              <a:rPr lang="en-US" dirty="0"/>
              <a:t>His longing was devoid of every object of longing but You,</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وَأَفْرَجَ رَوْعُهُ مِن كُلِّ مَحْذُورٍ مِّنْهُ سِوَاكَ</a:t>
            </a:r>
            <a:endParaRPr lang="en-US" dirty="0"/>
          </a:p>
        </p:txBody>
      </p:sp>
      <p:sp>
        <p:nvSpPr>
          <p:cNvPr id="5" name="Subtitle 4"/>
          <p:cNvSpPr>
            <a:spLocks noGrp="1"/>
          </p:cNvSpPr>
          <p:nvPr>
            <p:ph type="body" sz="quarter" idx="10"/>
          </p:nvPr>
        </p:nvSpPr>
        <p:spPr/>
        <p:txBody>
          <a:bodyPr/>
          <a:lstStyle/>
          <a:p>
            <a:r>
              <a:rPr lang="en-US" dirty="0"/>
              <a:t>And his fright departed from every object of fear but You.</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فَمَثَلَ بَيْنَ يَديْكَ مُتَضَرِّعاً،</a:t>
            </a:r>
            <a:endParaRPr lang="en-US" dirty="0"/>
          </a:p>
        </p:txBody>
      </p:sp>
      <p:sp>
        <p:nvSpPr>
          <p:cNvPr id="5" name="Subtitle 4"/>
          <p:cNvSpPr>
            <a:spLocks noGrp="1"/>
          </p:cNvSpPr>
          <p:nvPr>
            <p:ph type="body" sz="quarter" idx="10"/>
          </p:nvPr>
        </p:nvSpPr>
        <p:spPr/>
        <p:txBody>
          <a:bodyPr/>
          <a:lstStyle/>
          <a:p>
            <a:r>
              <a:rPr lang="en-US" dirty="0"/>
              <a:t>So, he stood before You pleading,</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وَغَمَّضَ بَصَرَهُ إِلىَ الأَرْضِ مُتَخَشِّعاً،</a:t>
            </a:r>
            <a:endParaRPr lang="en-US" dirty="0"/>
          </a:p>
        </p:txBody>
      </p:sp>
      <p:sp>
        <p:nvSpPr>
          <p:cNvPr id="5" name="Subtitle 4"/>
          <p:cNvSpPr>
            <a:spLocks noGrp="1"/>
          </p:cNvSpPr>
          <p:nvPr>
            <p:ph type="body" sz="quarter" idx="10"/>
          </p:nvPr>
        </p:nvSpPr>
        <p:spPr/>
        <p:txBody>
          <a:bodyPr/>
          <a:lstStyle/>
          <a:p>
            <a:r>
              <a:rPr lang="en-US" dirty="0"/>
              <a:t>his eyes turned toward the ground in humbleness,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وَطَأْطَأَ رَأْسَهُ لِعِزَّتِكَ مُتَذَلِّلاً</a:t>
            </a:r>
            <a:endParaRPr lang="en-US" dirty="0"/>
          </a:p>
        </p:txBody>
      </p:sp>
      <p:sp>
        <p:nvSpPr>
          <p:cNvPr id="5" name="Subtitle 4"/>
          <p:cNvSpPr>
            <a:spLocks noGrp="1"/>
          </p:cNvSpPr>
          <p:nvPr>
            <p:ph type="body" sz="quarter" idx="10"/>
          </p:nvPr>
        </p:nvSpPr>
        <p:spPr/>
        <p:txBody>
          <a:bodyPr/>
          <a:lstStyle/>
          <a:p>
            <a:r>
              <a:rPr lang="en-US" dirty="0"/>
              <a:t>his head bowed before Your might in lowliness;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وَأَبَثَّكَ مِن سِرِّهِ مَا أَنتَ أَعْلَمُ بِهِ مِنْهُ خُضُوعاً</a:t>
            </a:r>
            <a:endParaRPr lang="en-US" dirty="0"/>
          </a:p>
        </p:txBody>
      </p:sp>
      <p:sp>
        <p:nvSpPr>
          <p:cNvPr id="5" name="Subtitle 4"/>
          <p:cNvSpPr>
            <a:spLocks noGrp="1"/>
          </p:cNvSpPr>
          <p:nvPr>
            <p:ph type="body" sz="quarter" idx="10"/>
          </p:nvPr>
        </p:nvSpPr>
        <p:spPr/>
        <p:txBody>
          <a:bodyPr/>
          <a:lstStyle/>
          <a:p>
            <a:r>
              <a:rPr lang="en-US" dirty="0"/>
              <a:t>he revealed to You in meekness those secrets of his which You know better than him;</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وَعَدَّدَ مِن ذُنُوبِهِ مَا أَنتَ أَحْصى لَهَا خُشُوعاً</a:t>
            </a:r>
            <a:endParaRPr lang="en-US" dirty="0"/>
          </a:p>
        </p:txBody>
      </p:sp>
      <p:sp>
        <p:nvSpPr>
          <p:cNvPr id="5" name="Subtitle 4"/>
          <p:cNvSpPr>
            <a:spLocks noGrp="1"/>
          </p:cNvSpPr>
          <p:nvPr>
            <p:ph type="body" sz="quarter" idx="10"/>
          </p:nvPr>
        </p:nvSpPr>
        <p:spPr/>
        <p:txBody>
          <a:bodyPr/>
          <a:lstStyle/>
          <a:p>
            <a:r>
              <a:rPr lang="en-US" dirty="0"/>
              <a:t>he numbered for You in humility those sins of his which You count better than he;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وَاسْتَغَاثَ بِكَ مِنْ</a:t>
            </a:r>
            <a:endParaRPr lang="en-US" dirty="0"/>
          </a:p>
        </p:txBody>
      </p:sp>
      <p:sp>
        <p:nvSpPr>
          <p:cNvPr id="5" name="Subtitle 4"/>
          <p:cNvSpPr>
            <a:spLocks noGrp="1"/>
          </p:cNvSpPr>
          <p:nvPr>
            <p:ph type="body" sz="quarter" idx="10"/>
          </p:nvPr>
        </p:nvSpPr>
        <p:spPr/>
        <p:txBody>
          <a:bodyPr/>
          <a:lstStyle/>
          <a:p>
            <a:r>
              <a:rPr lang="en-US" dirty="0"/>
              <a:t>he sought help from You</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عَظِيمِ مَا وَقَعَ بِهِ فِي عِلْمِكَ،</a:t>
            </a:r>
            <a:endParaRPr lang="en-US" dirty="0"/>
          </a:p>
        </p:txBody>
      </p:sp>
      <p:sp>
        <p:nvSpPr>
          <p:cNvPr id="5" name="Subtitle 4"/>
          <p:cNvSpPr>
            <a:spLocks noGrp="1"/>
          </p:cNvSpPr>
          <p:nvPr>
            <p:ph type="body" sz="quarter" idx="10"/>
          </p:nvPr>
        </p:nvSpPr>
        <p:spPr/>
        <p:txBody>
          <a:bodyPr/>
          <a:lstStyle/>
          <a:p>
            <a:r>
              <a:rPr lang="en-US" dirty="0"/>
              <a:t>before the dreadful into which he has fallen in Your knowledge,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وَقَبِيحِ مَا فَضَحَهُ فِي حُكْمِكَ،</a:t>
            </a:r>
            <a:endParaRPr lang="en-US" dirty="0"/>
          </a:p>
        </p:txBody>
      </p:sp>
      <p:sp>
        <p:nvSpPr>
          <p:cNvPr id="5" name="Subtitle 4"/>
          <p:cNvSpPr>
            <a:spLocks noGrp="1"/>
          </p:cNvSpPr>
          <p:nvPr>
            <p:ph type="body" sz="quarter" idx="10"/>
          </p:nvPr>
        </p:nvSpPr>
        <p:spPr/>
        <p:txBody>
          <a:bodyPr/>
          <a:lstStyle/>
          <a:p>
            <a:r>
              <a:rPr lang="en-US" dirty="0"/>
              <a:t>and the ugly which has disgraced him in Your judgment: the sins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وَلا أَصْرِفُ عَنْهَا سُوءً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cannot drive back any evil from myself,</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مِن ذُنُوبٍ أَدْبَرَتْ لَذَّاتُهَا فَذَهَبَتْ،</a:t>
            </a:r>
            <a:endParaRPr lang="en-US" dirty="0"/>
          </a:p>
        </p:txBody>
      </p:sp>
      <p:sp>
        <p:nvSpPr>
          <p:cNvPr id="5" name="Subtitle 4"/>
          <p:cNvSpPr>
            <a:spLocks noGrp="1"/>
          </p:cNvSpPr>
          <p:nvPr>
            <p:ph type="body" sz="quarter" idx="10"/>
          </p:nvPr>
        </p:nvSpPr>
        <p:spPr/>
        <p:txBody>
          <a:bodyPr/>
          <a:lstStyle/>
          <a:p>
            <a:r>
              <a:rPr lang="en-US" dirty="0"/>
              <a:t>whose pleasures have turned their backs and gone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وَأَقَامَتْ تَبِعَاتُهَا فَلَزِمَتْ</a:t>
            </a:r>
            <a:endParaRPr lang="en-US" dirty="0"/>
          </a:p>
        </p:txBody>
      </p:sp>
      <p:sp>
        <p:nvSpPr>
          <p:cNvPr id="5" name="Subtitle 4"/>
          <p:cNvSpPr>
            <a:spLocks noGrp="1"/>
          </p:cNvSpPr>
          <p:nvPr>
            <p:ph type="body" sz="quarter" idx="10"/>
          </p:nvPr>
        </p:nvSpPr>
        <p:spPr/>
        <p:txBody>
          <a:bodyPr/>
          <a:lstStyle/>
          <a:p>
            <a:r>
              <a:rPr lang="en-US" dirty="0"/>
              <a:t>and whose evil consequences have stayed and stuck fast.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لا يُنكِرُ يَا إِلَهِي عَدْلَكَ إِنْ عَاقَبْتَهُ،</a:t>
            </a:r>
            <a:endParaRPr lang="en-US" dirty="0"/>
          </a:p>
        </p:txBody>
      </p:sp>
      <p:sp>
        <p:nvSpPr>
          <p:cNvPr id="5" name="Subtitle 4"/>
          <p:cNvSpPr>
            <a:spLocks noGrp="1"/>
          </p:cNvSpPr>
          <p:nvPr>
            <p:ph type="body" sz="quarter" idx="10"/>
          </p:nvPr>
        </p:nvSpPr>
        <p:spPr/>
        <p:txBody>
          <a:bodyPr/>
          <a:lstStyle/>
          <a:p>
            <a:r>
              <a:rPr lang="en-US" dirty="0"/>
              <a:t>He will not deny Your justice, My God, if You punish him,</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وَلا يَسْتَعْصِمُ عَفْوَكَ عَنْهُ إِنْ عَفَوْتَ عَنْهُ وَرَحِمْتَهُ</a:t>
            </a:r>
            <a:endParaRPr lang="en-US" dirty="0"/>
          </a:p>
        </p:txBody>
      </p:sp>
      <p:sp>
        <p:nvSpPr>
          <p:cNvPr id="5" name="Subtitle 4"/>
          <p:cNvSpPr>
            <a:spLocks noGrp="1"/>
          </p:cNvSpPr>
          <p:nvPr>
            <p:ph type="body" sz="quarter" idx="10"/>
          </p:nvPr>
        </p:nvSpPr>
        <p:spPr/>
        <p:txBody>
          <a:bodyPr/>
          <a:lstStyle/>
          <a:p>
            <a:r>
              <a:rPr lang="en-US" dirty="0"/>
              <a:t>nor will he consider Your pardon great if You pardon him and have mercy upon him,</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لأَنَّكَ الرَّبُّ الْكَرِيمُ الَّذِي لا </a:t>
            </a:r>
            <a:r>
              <a:rPr lang="ar-SA" dirty="0" err="1"/>
              <a:t>يَتَعَاظَمُهُ</a:t>
            </a:r>
            <a:r>
              <a:rPr lang="ar-SA" dirty="0"/>
              <a:t> غُفْرَانُ الذَّنْبِ الْعَظِيمِ</a:t>
            </a:r>
            <a:endParaRPr lang="en-US" dirty="0"/>
          </a:p>
        </p:txBody>
      </p:sp>
      <p:sp>
        <p:nvSpPr>
          <p:cNvPr id="5" name="Subtitle 4"/>
          <p:cNvSpPr>
            <a:spLocks noGrp="1"/>
          </p:cNvSpPr>
          <p:nvPr>
            <p:ph type="body" sz="quarter" idx="10"/>
          </p:nvPr>
        </p:nvSpPr>
        <p:spPr/>
        <p:txBody>
          <a:bodyPr/>
          <a:lstStyle/>
          <a:p>
            <a:r>
              <a:rPr lang="en-US" dirty="0"/>
              <a:t>for You are the Generous Lord for whom the forgiveness of great sins is nothing great!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فَهَا أَنَا ذَا</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so here I am:</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قَدْ جِئْتُكَ مُطِيعاً لأَمْرِكَ، </a:t>
            </a:r>
            <a:endParaRPr lang="en-US" dirty="0"/>
          </a:p>
        </p:txBody>
      </p:sp>
      <p:sp>
        <p:nvSpPr>
          <p:cNvPr id="5" name="Subtitle 4"/>
          <p:cNvSpPr>
            <a:spLocks noGrp="1"/>
          </p:cNvSpPr>
          <p:nvPr>
            <p:ph type="body" sz="quarter" idx="10"/>
          </p:nvPr>
        </p:nvSpPr>
        <p:spPr/>
        <p:txBody>
          <a:bodyPr/>
          <a:lstStyle/>
          <a:p>
            <a:r>
              <a:rPr lang="en-US" dirty="0"/>
              <a:t>I have come to You obeying Your command </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فِيمَا أَمَرْتَ بِهِ مِنَ الدُّعَاءِ،</a:t>
            </a:r>
            <a:endParaRPr lang="en-US" dirty="0"/>
          </a:p>
        </p:txBody>
      </p:sp>
      <p:sp>
        <p:nvSpPr>
          <p:cNvPr id="5" name="Subtitle 4"/>
          <p:cNvSpPr>
            <a:spLocks noGrp="1"/>
          </p:cNvSpPr>
          <p:nvPr>
            <p:ph type="body" sz="quarter" idx="10"/>
          </p:nvPr>
        </p:nvSpPr>
        <p:spPr/>
        <p:txBody>
          <a:bodyPr/>
          <a:lstStyle/>
          <a:p>
            <a:r>
              <a:rPr lang="en-US" dirty="0"/>
              <a:t>for You commanded supplication</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مُتَنَجِّزاً</a:t>
            </a:r>
            <a:r>
              <a:rPr lang="ar-SA" dirty="0"/>
              <a:t> وَّعْدَكَ فِيمَا وَعَدتَّ بِهِ مِنَ الإِجَابَةِ، إِذْ تَقُولُ:</a:t>
            </a:r>
            <a:endParaRPr lang="en-US" dirty="0"/>
          </a:p>
        </p:txBody>
      </p:sp>
      <p:sp>
        <p:nvSpPr>
          <p:cNvPr id="5" name="Subtitle 4"/>
          <p:cNvSpPr>
            <a:spLocks noGrp="1"/>
          </p:cNvSpPr>
          <p:nvPr>
            <p:ph type="body" sz="quarter" idx="10"/>
          </p:nvPr>
        </p:nvSpPr>
        <p:spPr/>
        <p:txBody>
          <a:bodyPr/>
          <a:lstStyle/>
          <a:p>
            <a:r>
              <a:rPr lang="en-US" dirty="0"/>
              <a:t>And asking the fulfillment of Your promise, for You are promised to respond. You are said:</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(اُدْعُوني أَسْتَجِبْ لَكُمْ)</a:t>
            </a:r>
            <a:endParaRPr lang="en-US" dirty="0"/>
          </a:p>
        </p:txBody>
      </p:sp>
      <p:sp>
        <p:nvSpPr>
          <p:cNvPr id="5" name="Subtitle 4"/>
          <p:cNvSpPr>
            <a:spLocks noGrp="1"/>
          </p:cNvSpPr>
          <p:nvPr>
            <p:ph type="body" sz="quarter" idx="10"/>
          </p:nvPr>
        </p:nvSpPr>
        <p:spPr/>
        <p:txBody>
          <a:bodyPr/>
          <a:lstStyle/>
          <a:p>
            <a:r>
              <a:rPr lang="en-US" dirty="0"/>
              <a:t>“Supplicate Me and I will respond to you.”</a:t>
            </a:r>
          </a:p>
          <a:p>
            <a:r>
              <a:rPr lang="en-US" dirty="0"/>
              <a:t>[Holy Quran - 2:186]</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أَشْهَدُ بِذٰلِكَ عَلٰى نَفْسِي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testify to so against myself,</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فَصَلِّ عَلَى مُحَمَّدٍ </a:t>
            </a:r>
            <a:r>
              <a:rPr lang="ar-SA" dirty="0" err="1"/>
              <a:t>وَآلهِ</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so bless Muhammad and his Household</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وَالْقَنِي بِمَغْفِرَتِكَ كَمَا لَقِيتُكَ بِإِقْرَارِي</a:t>
            </a:r>
            <a:endParaRPr lang="en-US" dirty="0"/>
          </a:p>
        </p:txBody>
      </p:sp>
      <p:sp>
        <p:nvSpPr>
          <p:cNvPr id="5" name="Subtitle 4"/>
          <p:cNvSpPr>
            <a:spLocks noGrp="1"/>
          </p:cNvSpPr>
          <p:nvPr>
            <p:ph type="body" sz="quarter" idx="10"/>
          </p:nvPr>
        </p:nvSpPr>
        <p:spPr/>
        <p:txBody>
          <a:bodyPr/>
          <a:lstStyle/>
          <a:p>
            <a:r>
              <a:rPr lang="en-US" dirty="0"/>
              <a:t>meet me with Your forgiveness just as I have met You with my confession,</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وَارْفَعْنِي عَن مَّصَاِرعِ الذُّنُوبِ كَمَا وَضَعْتُ لَكَ نَفْسِي</a:t>
            </a:r>
            <a:endParaRPr lang="en-US" dirty="0"/>
          </a:p>
        </p:txBody>
      </p:sp>
      <p:sp>
        <p:nvSpPr>
          <p:cNvPr id="5" name="Subtitle 4"/>
          <p:cNvSpPr>
            <a:spLocks noGrp="1"/>
          </p:cNvSpPr>
          <p:nvPr>
            <p:ph type="body" sz="quarter" idx="10"/>
          </p:nvPr>
        </p:nvSpPr>
        <p:spPr/>
        <p:txBody>
          <a:bodyPr/>
          <a:lstStyle/>
          <a:p>
            <a:r>
              <a:rPr lang="en-US" dirty="0"/>
              <a:t>lift me up from the fatal infirmities of sins just as I have let myself down before You,</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وَاسْتُرْنِي بِسِتْرِكَ كَمَا </a:t>
            </a:r>
            <a:r>
              <a:rPr lang="ar-SA" dirty="0" err="1"/>
              <a:t>تَأَنَّيْتَنِي</a:t>
            </a:r>
            <a:r>
              <a:rPr lang="ar-SA" dirty="0"/>
              <a:t> عَنِ </a:t>
            </a:r>
            <a:r>
              <a:rPr lang="ar-SA" dirty="0" err="1"/>
              <a:t>الإنتِقَامِ</a:t>
            </a:r>
            <a:r>
              <a:rPr lang="ar-SA" dirty="0"/>
              <a:t> مِنِّي</a:t>
            </a:r>
            <a:endParaRPr lang="en-US" dirty="0"/>
          </a:p>
        </p:txBody>
      </p:sp>
      <p:sp>
        <p:nvSpPr>
          <p:cNvPr id="5" name="Subtitle 4"/>
          <p:cNvSpPr>
            <a:spLocks noGrp="1"/>
          </p:cNvSpPr>
          <p:nvPr>
            <p:ph type="body" sz="quarter" idx="10"/>
          </p:nvPr>
        </p:nvSpPr>
        <p:spPr/>
        <p:txBody>
          <a:bodyPr/>
          <a:lstStyle/>
          <a:p>
            <a:r>
              <a:rPr lang="en-US" dirty="0"/>
              <a:t>And cover me with Your covering just as You are shown no haste to take vengeance on me!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وَثَبِّتْ فِي طَاعَتِكَ نِيَّتِي</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make firm my intention to obey You,</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وَأَحْكِمْ فِي عِبَادَتِكَ بَصِيرَتِي</a:t>
            </a:r>
            <a:endParaRPr lang="en-US" dirty="0"/>
          </a:p>
        </p:txBody>
      </p:sp>
      <p:sp>
        <p:nvSpPr>
          <p:cNvPr id="5" name="Subtitle 4"/>
          <p:cNvSpPr>
            <a:spLocks noGrp="1"/>
          </p:cNvSpPr>
          <p:nvPr>
            <p:ph type="body" sz="quarter" idx="10"/>
          </p:nvPr>
        </p:nvSpPr>
        <p:spPr/>
        <p:txBody>
          <a:bodyPr/>
          <a:lstStyle/>
          <a:p>
            <a:r>
              <a:rPr lang="en-US" dirty="0"/>
              <a:t>strengthen my insight in worshiping You,</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وَوَفِّقْنِي إِلىَ الأَعْمَاِل مَا تَغْسِلُ بِهِ دَنَسَ الْخَطَايَا عَنِّي</a:t>
            </a:r>
            <a:endParaRPr lang="en-US" dirty="0"/>
          </a:p>
        </p:txBody>
      </p:sp>
      <p:sp>
        <p:nvSpPr>
          <p:cNvPr id="5" name="Subtitle 4"/>
          <p:cNvSpPr>
            <a:spLocks noGrp="1"/>
          </p:cNvSpPr>
          <p:nvPr>
            <p:ph type="body" sz="quarter" idx="10"/>
          </p:nvPr>
        </p:nvSpPr>
        <p:spPr/>
        <p:txBody>
          <a:bodyPr/>
          <a:lstStyle/>
          <a:p>
            <a:r>
              <a:rPr lang="en-US" dirty="0"/>
              <a:t>give me the success of works which will wash away the defilement of offenses,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وَتَوَفَّنِي عَلَى مِلَّتِكَ وَمِلَّةِ نَبِيِّكَ مُحَمَّدٍ عَلَيِهْ السَّلاَمُ إِذَا تَوَفَّيْتَنِي</a:t>
            </a:r>
            <a:endParaRPr lang="en-US" dirty="0"/>
          </a:p>
        </p:txBody>
      </p:sp>
      <p:sp>
        <p:nvSpPr>
          <p:cNvPr id="5" name="Subtitle 4"/>
          <p:cNvSpPr>
            <a:spLocks noGrp="1"/>
          </p:cNvSpPr>
          <p:nvPr>
            <p:ph type="body" sz="quarter" idx="10"/>
          </p:nvPr>
        </p:nvSpPr>
        <p:spPr/>
        <p:txBody>
          <a:bodyPr/>
          <a:lstStyle/>
          <a:p>
            <a:r>
              <a:rPr lang="en-US" dirty="0"/>
              <a:t>and take me when You take me in the creed of Your prophet Muhammad (upon him be peace).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أَتُوبُ إِلَيْكَ فِي مَقَامِي هَذَا مِن</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I repent to You in this my station from</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كَبَائِرِ ذُنُوبِي وَصَغَائِرِهَا،</a:t>
            </a:r>
            <a:endParaRPr lang="en-US" dirty="0"/>
          </a:p>
        </p:txBody>
      </p:sp>
      <p:sp>
        <p:nvSpPr>
          <p:cNvPr id="5" name="Subtitle 4"/>
          <p:cNvSpPr>
            <a:spLocks noGrp="1"/>
          </p:cNvSpPr>
          <p:nvPr>
            <p:ph type="body" sz="quarter" idx="10"/>
          </p:nvPr>
        </p:nvSpPr>
        <p:spPr/>
        <p:txBody>
          <a:bodyPr/>
          <a:lstStyle/>
          <a:p>
            <a:r>
              <a:rPr lang="en-US" dirty="0"/>
              <a:t>my sins, great and small,</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وَأَعْتَرِفُ لَكَ بِضَعْفِ قُوَّتِي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to You do I confess of my powerlessness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وَبَوَاطِنِ سَيِّئَاتِي وَظَوَاهِرِهَا،</a:t>
            </a:r>
            <a:endParaRPr lang="en-US" dirty="0"/>
          </a:p>
        </p:txBody>
      </p:sp>
      <p:sp>
        <p:nvSpPr>
          <p:cNvPr id="5" name="Subtitle 4"/>
          <p:cNvSpPr>
            <a:spLocks noGrp="1"/>
          </p:cNvSpPr>
          <p:nvPr>
            <p:ph type="body" sz="quarter" idx="10"/>
          </p:nvPr>
        </p:nvSpPr>
        <p:spPr/>
        <p:txBody>
          <a:bodyPr/>
          <a:lstStyle/>
          <a:p>
            <a:r>
              <a:rPr lang="en-US" dirty="0"/>
              <a:t>my evil deeds, inward and outward,</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وَسَوَاِلفِ زَلاَّتِي وَحَوَادِثِهَا</a:t>
            </a:r>
            <a:endParaRPr lang="en-US" dirty="0"/>
          </a:p>
        </p:txBody>
      </p:sp>
      <p:sp>
        <p:nvSpPr>
          <p:cNvPr id="5" name="Subtitle 4"/>
          <p:cNvSpPr>
            <a:spLocks noGrp="1"/>
          </p:cNvSpPr>
          <p:nvPr>
            <p:ph type="body" sz="quarter" idx="10"/>
          </p:nvPr>
        </p:nvSpPr>
        <p:spPr/>
        <p:txBody>
          <a:bodyPr/>
          <a:lstStyle/>
          <a:p>
            <a:r>
              <a:rPr lang="en-US" dirty="0"/>
              <a:t>my lapses, past and recent,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تَوْبَةَ مَن لا يُحَدِّثُ نَفْسَهُ بِمَعْصِيَةٍ،</a:t>
            </a:r>
            <a:endParaRPr lang="en-US" dirty="0"/>
          </a:p>
        </p:txBody>
      </p:sp>
      <p:sp>
        <p:nvSpPr>
          <p:cNvPr id="5" name="Subtitle 4"/>
          <p:cNvSpPr>
            <a:spLocks noGrp="1"/>
          </p:cNvSpPr>
          <p:nvPr>
            <p:ph type="body" sz="quarter" idx="10"/>
          </p:nvPr>
        </p:nvSpPr>
        <p:spPr/>
        <p:txBody>
          <a:bodyPr/>
          <a:lstStyle/>
          <a:p>
            <a:r>
              <a:rPr lang="en-US" dirty="0"/>
              <a:t>with the repentance of one who does not tell himself that he might disobey or</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وَلا يُضْمِرُ أَن يَّعُودَ فِي خَطِيئَةٍ</a:t>
            </a:r>
            <a:endParaRPr lang="en-US" dirty="0"/>
          </a:p>
        </p:txBody>
      </p:sp>
      <p:sp>
        <p:nvSpPr>
          <p:cNvPr id="5" name="Subtitle 4"/>
          <p:cNvSpPr>
            <a:spLocks noGrp="1"/>
          </p:cNvSpPr>
          <p:nvPr>
            <p:ph type="body" sz="quarter" idx="10"/>
          </p:nvPr>
        </p:nvSpPr>
        <p:spPr/>
        <p:txBody>
          <a:bodyPr/>
          <a:lstStyle/>
          <a:p>
            <a:r>
              <a:rPr lang="en-US" dirty="0"/>
              <a:t>secretly think that he might return to an offense.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وَقَدْ قُلْتَ يَا إِلَهِي فِي مُحْكَمِ كِتَابِكَ</a:t>
            </a:r>
            <a:endParaRPr lang="en-US" dirty="0"/>
          </a:p>
        </p:txBody>
      </p:sp>
      <p:sp>
        <p:nvSpPr>
          <p:cNvPr id="5" name="Subtitle 4"/>
          <p:cNvSpPr>
            <a:spLocks noGrp="1"/>
          </p:cNvSpPr>
          <p:nvPr>
            <p:ph type="body" sz="quarter" idx="10"/>
          </p:nvPr>
        </p:nvSpPr>
        <p:spPr/>
        <p:txBody>
          <a:bodyPr/>
          <a:lstStyle/>
          <a:p>
            <a:r>
              <a:rPr lang="en-US" dirty="0"/>
              <a:t>You are said, My God, in the firm text of Your Book, that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إِنَّكَ تَقْبَلُ التَّوْبَةَ عَنْ عِبَادِكَ</a:t>
            </a:r>
            <a:endParaRPr lang="en-US" dirty="0"/>
          </a:p>
        </p:txBody>
      </p:sp>
      <p:sp>
        <p:nvSpPr>
          <p:cNvPr id="5" name="Subtitle 4"/>
          <p:cNvSpPr>
            <a:spLocks noGrp="1"/>
          </p:cNvSpPr>
          <p:nvPr>
            <p:ph type="body" sz="quarter" idx="10"/>
          </p:nvPr>
        </p:nvSpPr>
        <p:spPr/>
        <p:txBody>
          <a:bodyPr/>
          <a:lstStyle/>
          <a:p>
            <a:r>
              <a:rPr lang="en-US" dirty="0"/>
              <a:t>You accept repentance from Your servants,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وَتَعْفُو عَنِ السَّيِّئَاتِ</a:t>
            </a:r>
            <a:endParaRPr lang="en-US" dirty="0"/>
          </a:p>
        </p:txBody>
      </p:sp>
      <p:sp>
        <p:nvSpPr>
          <p:cNvPr id="5" name="Subtitle 4"/>
          <p:cNvSpPr>
            <a:spLocks noGrp="1"/>
          </p:cNvSpPr>
          <p:nvPr>
            <p:ph type="body" sz="quarter" idx="10"/>
          </p:nvPr>
        </p:nvSpPr>
        <p:spPr/>
        <p:txBody>
          <a:bodyPr/>
          <a:lstStyle/>
          <a:p>
            <a:r>
              <a:rPr lang="en-US" dirty="0"/>
              <a:t>pardon evil deeds,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وَتُحِبُّ التَّوَّابِينَ</a:t>
            </a:r>
            <a:endParaRPr lang="en-US" dirty="0"/>
          </a:p>
        </p:txBody>
      </p:sp>
      <p:sp>
        <p:nvSpPr>
          <p:cNvPr id="5" name="Subtitle 4"/>
          <p:cNvSpPr>
            <a:spLocks noGrp="1"/>
          </p:cNvSpPr>
          <p:nvPr>
            <p:ph type="body" sz="quarter" idx="10"/>
          </p:nvPr>
        </p:nvSpPr>
        <p:spPr/>
        <p:txBody>
          <a:bodyPr/>
          <a:lstStyle/>
          <a:p>
            <a:r>
              <a:rPr lang="en-US" dirty="0"/>
              <a:t>And love the </a:t>
            </a:r>
            <a:r>
              <a:rPr lang="en-US" dirty="0" err="1"/>
              <a:t>repenters</a:t>
            </a:r>
            <a:r>
              <a:rPr lang="en-US" dirty="0"/>
              <a: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فَاقْبَلْ تَوْبَتِي كَمَا وَعَدتَّ</a:t>
            </a:r>
            <a:endParaRPr lang="en-US" dirty="0"/>
          </a:p>
        </p:txBody>
      </p:sp>
      <p:sp>
        <p:nvSpPr>
          <p:cNvPr id="5" name="Subtitle 4"/>
          <p:cNvSpPr>
            <a:spLocks noGrp="1"/>
          </p:cNvSpPr>
          <p:nvPr>
            <p:ph type="body" sz="quarter" idx="10"/>
          </p:nvPr>
        </p:nvSpPr>
        <p:spPr/>
        <p:txBody>
          <a:bodyPr/>
          <a:lstStyle/>
          <a:p>
            <a:r>
              <a:rPr lang="en-US" dirty="0"/>
              <a:t>so accept my repentance as You are promised,</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وَاعْفُ عَن سَيِّئَاتِي كَمَا ضَمِنتَ</a:t>
            </a:r>
            <a:endParaRPr lang="en-US" dirty="0"/>
          </a:p>
        </p:txBody>
      </p:sp>
      <p:sp>
        <p:nvSpPr>
          <p:cNvPr id="5" name="Subtitle 4"/>
          <p:cNvSpPr>
            <a:spLocks noGrp="1"/>
          </p:cNvSpPr>
          <p:nvPr>
            <p:ph type="body" sz="quarter" idx="10"/>
          </p:nvPr>
        </p:nvSpPr>
        <p:spPr/>
        <p:txBody>
          <a:bodyPr/>
          <a:lstStyle/>
          <a:p>
            <a:r>
              <a:rPr lang="en-US" dirty="0"/>
              <a:t>pardon my evil deeds as You are guaranteed,</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9" name="Rectangle 3"/>
          <p:cNvSpPr>
            <a:spLocks noChangeArrowheads="1"/>
          </p:cNvSpPr>
          <p:nvPr/>
        </p:nvSpPr>
        <p:spPr bwMode="auto">
          <a:xfrm>
            <a:off x="644525" y="2274838"/>
            <a:ext cx="10902950"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4800"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Recite a two-unit </a:t>
            </a:r>
            <a:r>
              <a:rPr lang="en-US" altLang="en-US" sz="4800" i="1"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Salaat</a:t>
            </a:r>
          </a:p>
          <a:p>
            <a:pPr algn="ctr" eaLnBrk="1" hangingPunct="1">
              <a:spcBef>
                <a:spcPct val="0"/>
              </a:spcBef>
              <a:buFontTx/>
              <a:buNone/>
            </a:pPr>
            <a:r>
              <a:rPr lang="en-US" altLang="en-US" sz="4800"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In each </a:t>
            </a:r>
            <a:r>
              <a:rPr lang="en-US" altLang="en-US" sz="4800" i="1"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unit,</a:t>
            </a:r>
            <a:r>
              <a:rPr lang="en-US" altLang="en-US" sz="4800"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 recite Surah al-</a:t>
            </a:r>
            <a:r>
              <a:rPr lang="en-US" altLang="en-US" sz="4800" dirty="0" err="1">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Fatihah</a:t>
            </a:r>
            <a:r>
              <a:rPr lang="en-US" altLang="en-US" sz="4800"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 once and Surah </a:t>
            </a:r>
            <a:r>
              <a:rPr lang="en-US" altLang="en-US" sz="4800" i="1"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al-Tawhid / </a:t>
            </a:r>
            <a:r>
              <a:rPr lang="en-US" altLang="en-US" sz="4800" i="1" dirty="0" err="1">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Ikhlaas</a:t>
            </a:r>
            <a:r>
              <a:rPr lang="en-US" altLang="en-US" sz="4800"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 seven times</a:t>
            </a:r>
          </a:p>
        </p:txBody>
      </p:sp>
      <p:sp>
        <p:nvSpPr>
          <p:cNvPr id="2" name="Title 1">
            <a:extLst>
              <a:ext uri="{FF2B5EF4-FFF2-40B4-BE49-F238E27FC236}">
                <a16:creationId xmlns:a16="http://schemas.microsoft.com/office/drawing/2014/main" id="{3414FCA7-7624-8106-387A-E3462E8FBF55}"/>
              </a:ext>
            </a:extLst>
          </p:cNvPr>
          <p:cNvSpPr txBox="1">
            <a:spLocks/>
          </p:cNvSpPr>
          <p:nvPr/>
        </p:nvSpPr>
        <p:spPr bwMode="auto">
          <a:xfrm>
            <a:off x="914400" y="381000"/>
            <a:ext cx="10363200" cy="14700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400">
                <a:solidFill>
                  <a:srgbClr val="000066"/>
                </a:solidFill>
                <a:latin typeface="Calibri Light" panose="020F0302020204030204" pitchFamily="34" charset="0"/>
                <a:ea typeface="+mj-ea"/>
                <a:cs typeface="Calibri Light" panose="020F0302020204030204" pitchFamily="34" charset="0"/>
              </a:defRPr>
            </a:lvl1pPr>
            <a:lvl2pPr algn="ctr" rtl="0" eaLnBrk="1" fontAlgn="base" hangingPunct="1">
              <a:spcBef>
                <a:spcPct val="0"/>
              </a:spcBef>
              <a:spcAft>
                <a:spcPct val="0"/>
              </a:spcAft>
              <a:defRPr sz="4400">
                <a:solidFill>
                  <a:srgbClr val="000066"/>
                </a:solidFill>
                <a:latin typeface="Arial" charset="0"/>
                <a:cs typeface="Arial" charset="0"/>
              </a:defRPr>
            </a:lvl2pPr>
            <a:lvl3pPr algn="ctr" rtl="0" eaLnBrk="1" fontAlgn="base" hangingPunct="1">
              <a:spcBef>
                <a:spcPct val="0"/>
              </a:spcBef>
              <a:spcAft>
                <a:spcPct val="0"/>
              </a:spcAft>
              <a:defRPr sz="4400">
                <a:solidFill>
                  <a:srgbClr val="000066"/>
                </a:solidFill>
                <a:latin typeface="Arial" charset="0"/>
                <a:cs typeface="Arial" charset="0"/>
              </a:defRPr>
            </a:lvl3pPr>
            <a:lvl4pPr algn="ctr" rtl="0" eaLnBrk="1" fontAlgn="base" hangingPunct="1">
              <a:spcBef>
                <a:spcPct val="0"/>
              </a:spcBef>
              <a:spcAft>
                <a:spcPct val="0"/>
              </a:spcAft>
              <a:defRPr sz="4400">
                <a:solidFill>
                  <a:srgbClr val="000066"/>
                </a:solidFill>
                <a:latin typeface="Arial" charset="0"/>
                <a:cs typeface="Arial" charset="0"/>
              </a:defRPr>
            </a:lvl4pPr>
            <a:lvl5pPr algn="ctr" rtl="0" eaLnBrk="1" fontAlgn="base" hangingPunct="1">
              <a:spcBef>
                <a:spcPct val="0"/>
              </a:spcBef>
              <a:spcAft>
                <a:spcPct val="0"/>
              </a:spcAft>
              <a:defRPr sz="4400">
                <a:solidFill>
                  <a:srgbClr val="000066"/>
                </a:solidFill>
                <a:latin typeface="Arial" charset="0"/>
                <a:cs typeface="Arial" charset="0"/>
              </a:defRPr>
            </a:lvl5pPr>
            <a:lvl6pPr marL="457200" algn="ctr" rtl="0" eaLnBrk="1" fontAlgn="base" hangingPunct="1">
              <a:spcBef>
                <a:spcPct val="0"/>
              </a:spcBef>
              <a:spcAft>
                <a:spcPct val="0"/>
              </a:spcAft>
              <a:defRPr sz="4400">
                <a:solidFill>
                  <a:srgbClr val="000066"/>
                </a:solidFill>
                <a:latin typeface="Arial" charset="0"/>
                <a:cs typeface="Arial" charset="0"/>
              </a:defRPr>
            </a:lvl6pPr>
            <a:lvl7pPr marL="914400" algn="ctr" rtl="0" eaLnBrk="1" fontAlgn="base" hangingPunct="1">
              <a:spcBef>
                <a:spcPct val="0"/>
              </a:spcBef>
              <a:spcAft>
                <a:spcPct val="0"/>
              </a:spcAft>
              <a:defRPr sz="4400">
                <a:solidFill>
                  <a:srgbClr val="000066"/>
                </a:solidFill>
                <a:latin typeface="Arial" charset="0"/>
                <a:cs typeface="Arial" charset="0"/>
              </a:defRPr>
            </a:lvl7pPr>
            <a:lvl8pPr marL="1371600" algn="ctr" rtl="0" eaLnBrk="1" fontAlgn="base" hangingPunct="1">
              <a:spcBef>
                <a:spcPct val="0"/>
              </a:spcBef>
              <a:spcAft>
                <a:spcPct val="0"/>
              </a:spcAft>
              <a:defRPr sz="4400">
                <a:solidFill>
                  <a:srgbClr val="000066"/>
                </a:solidFill>
                <a:latin typeface="Arial" charset="0"/>
                <a:cs typeface="Arial" charset="0"/>
              </a:defRPr>
            </a:lvl8pPr>
            <a:lvl9pPr marL="1828800" algn="ctr" rtl="0" eaLnBrk="1" fontAlgn="base" hangingPunct="1">
              <a:spcBef>
                <a:spcPct val="0"/>
              </a:spcBef>
              <a:spcAft>
                <a:spcPct val="0"/>
              </a:spcAft>
              <a:defRPr sz="4400">
                <a:solidFill>
                  <a:srgbClr val="000066"/>
                </a:solidFill>
                <a:latin typeface="Arial" charset="0"/>
                <a:cs typeface="Arial" charset="0"/>
              </a:defRPr>
            </a:lvl9pPr>
          </a:lstStyle>
          <a:p>
            <a:r>
              <a:rPr lang="en-US" sz="6000" kern="0" dirty="0">
                <a:latin typeface="Trebuchet MS" panose="020B0603020202020204" pitchFamily="34" charset="0"/>
              </a:rPr>
              <a:t>Salah</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وَقِلَّةِ حِيلَتِي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my feebleness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وَأَوْجِبْ لِي مَحَبَّتَكَ كَمَا شَرَطتَّ</a:t>
            </a:r>
            <a:endParaRPr lang="en-US" dirty="0"/>
          </a:p>
        </p:txBody>
      </p:sp>
      <p:sp>
        <p:nvSpPr>
          <p:cNvPr id="5" name="Subtitle 4"/>
          <p:cNvSpPr>
            <a:spLocks noGrp="1"/>
          </p:cNvSpPr>
          <p:nvPr>
            <p:ph type="body" sz="quarter" idx="10"/>
          </p:nvPr>
        </p:nvSpPr>
        <p:spPr/>
        <p:txBody>
          <a:bodyPr/>
          <a:lstStyle/>
          <a:p>
            <a:r>
              <a:rPr lang="en-US" dirty="0"/>
              <a:t>And make obligatory toward me Your love as You are stipulated!</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وَلَكَ يَا رَبِّ</a:t>
            </a:r>
            <a:endParaRPr lang="en-US" dirty="0"/>
          </a:p>
        </p:txBody>
      </p:sp>
      <p:sp>
        <p:nvSpPr>
          <p:cNvPr id="5" name="Subtitle 4"/>
          <p:cNvSpPr>
            <a:spLocks noGrp="1"/>
          </p:cNvSpPr>
          <p:nvPr>
            <p:ph type="body" sz="quarter" idx="10"/>
          </p:nvPr>
        </p:nvSpPr>
        <p:spPr/>
        <p:txBody>
          <a:bodyPr/>
          <a:lstStyle/>
          <a:p>
            <a:r>
              <a:rPr lang="en-US" dirty="0"/>
              <a:t>To You, my Lord, belongs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شَرْطِي لا أَعُودَ فِي </a:t>
            </a:r>
            <a:r>
              <a:rPr lang="ar-SA" dirty="0" err="1"/>
              <a:t>مَكْرُوهِكَ</a:t>
            </a:r>
            <a:endParaRPr lang="en-US" dirty="0"/>
          </a:p>
        </p:txBody>
      </p:sp>
      <p:sp>
        <p:nvSpPr>
          <p:cNvPr id="5" name="Subtitle 4"/>
          <p:cNvSpPr>
            <a:spLocks noGrp="1"/>
          </p:cNvSpPr>
          <p:nvPr>
            <p:ph type="body" sz="quarter" idx="10"/>
          </p:nvPr>
        </p:nvSpPr>
        <p:spPr/>
        <p:txBody>
          <a:bodyPr/>
          <a:lstStyle/>
          <a:p>
            <a:r>
              <a:rPr lang="en-US" dirty="0"/>
              <a:t>my stipulation that I will not return to what is disliked by You,</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وَضَمَاِني لا أَرْجِعَ فِي </a:t>
            </a:r>
            <a:r>
              <a:rPr lang="ar-SA" dirty="0" err="1"/>
              <a:t>مَذْمُومِكَ</a:t>
            </a:r>
            <a:endParaRPr lang="en-US" dirty="0"/>
          </a:p>
        </p:txBody>
      </p:sp>
      <p:sp>
        <p:nvSpPr>
          <p:cNvPr id="5" name="Subtitle 4"/>
          <p:cNvSpPr>
            <a:spLocks noGrp="1"/>
          </p:cNvSpPr>
          <p:nvPr>
            <p:ph type="body" sz="quarter" idx="10"/>
          </p:nvPr>
        </p:nvSpPr>
        <p:spPr/>
        <p:txBody>
          <a:bodyPr/>
          <a:lstStyle/>
          <a:p>
            <a:r>
              <a:rPr lang="en-US" dirty="0"/>
              <a:t>my guarantee that I will not go back to what You blame,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وَعَهْدِي أَنْ أَهْجُرَ جَمِيعَ مَعَاصِيكَ</a:t>
            </a:r>
            <a:endParaRPr lang="en-US" dirty="0"/>
          </a:p>
        </p:txBody>
      </p:sp>
      <p:sp>
        <p:nvSpPr>
          <p:cNvPr id="5" name="Subtitle 4"/>
          <p:cNvSpPr>
            <a:spLocks noGrp="1"/>
          </p:cNvSpPr>
          <p:nvPr>
            <p:ph type="body" sz="quarter" idx="10"/>
          </p:nvPr>
        </p:nvSpPr>
        <p:spPr/>
        <p:txBody>
          <a:bodyPr/>
          <a:lstStyle/>
          <a:p>
            <a:r>
              <a:rPr lang="en-US" dirty="0"/>
              <a:t>And my covenant that I will stay away from acts of disobedience to You.</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إِنَّكَ أَعْلَمُ بِمَا عَمِلْتُ</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You know better what I have done,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فَاغْفِرْ لِي مَا عَلِمْتَ</a:t>
            </a:r>
            <a:endParaRPr lang="en-US" dirty="0"/>
          </a:p>
        </p:txBody>
      </p:sp>
      <p:sp>
        <p:nvSpPr>
          <p:cNvPr id="5" name="Subtitle 4"/>
          <p:cNvSpPr>
            <a:spLocks noGrp="1"/>
          </p:cNvSpPr>
          <p:nvPr>
            <p:ph type="body" sz="quarter" idx="10"/>
          </p:nvPr>
        </p:nvSpPr>
        <p:spPr/>
        <p:txBody>
          <a:bodyPr/>
          <a:lstStyle/>
          <a:p>
            <a:r>
              <a:rPr lang="en-US" dirty="0"/>
              <a:t>so forgive me what You know</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وَاصْرِفْنِي بِقُدْرَتِكَ إِلَى مَا أَحْبَبْتَ</a:t>
            </a:r>
            <a:endParaRPr lang="en-US" dirty="0"/>
          </a:p>
        </p:txBody>
      </p:sp>
      <p:sp>
        <p:nvSpPr>
          <p:cNvPr id="5" name="Subtitle 4"/>
          <p:cNvSpPr>
            <a:spLocks noGrp="1"/>
          </p:cNvSpPr>
          <p:nvPr>
            <p:ph type="body" sz="quarter" idx="10"/>
          </p:nvPr>
        </p:nvSpPr>
        <p:spPr/>
        <p:txBody>
          <a:bodyPr/>
          <a:lstStyle/>
          <a:p>
            <a:r>
              <a:rPr lang="en-US" dirty="0"/>
              <a:t>And turn me through Your power to what You love!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وَعَلَيَّ تَبِعَاتٌ قَدْ حَفِظْتُهُنَّ،</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counted against me are claims that stay in my memory</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وَتَبِعَاتٌ قَدْ نَسِيتُهُنَّ،</a:t>
            </a:r>
            <a:endParaRPr lang="en-US" dirty="0"/>
          </a:p>
        </p:txBody>
      </p:sp>
      <p:sp>
        <p:nvSpPr>
          <p:cNvPr id="5" name="Subtitle 4"/>
          <p:cNvSpPr>
            <a:spLocks noGrp="1"/>
          </p:cNvSpPr>
          <p:nvPr>
            <p:ph type="body" sz="quarter" idx="10"/>
          </p:nvPr>
        </p:nvSpPr>
        <p:spPr/>
        <p:txBody>
          <a:bodyPr/>
          <a:lstStyle/>
          <a:p>
            <a:r>
              <a:rPr lang="en-US" dirty="0"/>
              <a:t>and claims that I have forgotten,</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فَصَلِّ عَلٰى مُحَمّدٍ وَآلِ مُحَمّدٍ</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So, (please do) send blessings upon Muhammad and the Household of Muhammad,</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وَكُلُّهُنَّ بِعَيْنِكَ الَّتِي لا تَنَامُ،</a:t>
            </a:r>
            <a:endParaRPr lang="en-US" dirty="0"/>
          </a:p>
        </p:txBody>
      </p:sp>
      <p:sp>
        <p:nvSpPr>
          <p:cNvPr id="5" name="Subtitle 4"/>
          <p:cNvSpPr>
            <a:spLocks noGrp="1"/>
          </p:cNvSpPr>
          <p:nvPr>
            <p:ph type="body" sz="quarter" idx="10"/>
          </p:nvPr>
        </p:nvSpPr>
        <p:spPr/>
        <p:txBody>
          <a:bodyPr/>
          <a:lstStyle/>
          <a:p>
            <a:r>
              <a:rPr lang="en-US" dirty="0"/>
              <a:t>while all of them remain in Your eye that does not sleep</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وَعِلْمِكَ الَّذِي لا يَنْسَى</a:t>
            </a:r>
            <a:endParaRPr lang="en-US" dirty="0"/>
          </a:p>
        </p:txBody>
      </p:sp>
      <p:sp>
        <p:nvSpPr>
          <p:cNvPr id="5" name="Subtitle 4"/>
          <p:cNvSpPr>
            <a:spLocks noGrp="1"/>
          </p:cNvSpPr>
          <p:nvPr>
            <p:ph type="body" sz="quarter" idx="10"/>
          </p:nvPr>
        </p:nvSpPr>
        <p:spPr/>
        <p:txBody>
          <a:bodyPr/>
          <a:lstStyle/>
          <a:p>
            <a:r>
              <a:rPr lang="en-US" dirty="0"/>
              <a:t>and Your knowledge that does not forget!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فَعَوِّضْ مِنْهَا أَهْلَهَا، </a:t>
            </a:r>
            <a:r>
              <a:rPr lang="ar-SA" dirty="0" err="1"/>
              <a:t>وَاحْطُطْ</a:t>
            </a:r>
            <a:r>
              <a:rPr lang="ar-SA" dirty="0"/>
              <a:t> عَنِّي وِزْرَهَا،</a:t>
            </a:r>
            <a:endParaRPr lang="en-US" dirty="0"/>
          </a:p>
        </p:txBody>
      </p:sp>
      <p:sp>
        <p:nvSpPr>
          <p:cNvPr id="5" name="Subtitle 4"/>
          <p:cNvSpPr>
            <a:spLocks noGrp="1"/>
          </p:cNvSpPr>
          <p:nvPr>
            <p:ph type="body" sz="quarter" idx="10"/>
          </p:nvPr>
        </p:nvSpPr>
        <p:spPr/>
        <p:txBody>
          <a:bodyPr/>
          <a:lstStyle/>
          <a:p>
            <a:r>
              <a:rPr lang="en-US" dirty="0"/>
              <a:t>So, compensate their owners, lighten their load upon me, </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وَخَفِّفْ عَنِّي ثِقْلَهَا، وَاعْصِمْنِي مِنْ أَنْ أُقَارِفَ مِثْلَهَا</a:t>
            </a:r>
            <a:endParaRPr lang="en-US" dirty="0"/>
          </a:p>
        </p:txBody>
      </p:sp>
      <p:sp>
        <p:nvSpPr>
          <p:cNvPr id="5" name="Subtitle 4"/>
          <p:cNvSpPr>
            <a:spLocks noGrp="1"/>
          </p:cNvSpPr>
          <p:nvPr>
            <p:ph type="body" sz="quarter" idx="10"/>
          </p:nvPr>
        </p:nvSpPr>
        <p:spPr/>
        <p:txBody>
          <a:bodyPr/>
          <a:lstStyle/>
          <a:p>
            <a:r>
              <a:rPr lang="en-US" dirty="0"/>
              <a:t>lift up their weight from me, and preserve me from approaching their like!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وَإِنَّهُ لا وَفَاءَ لِي بِالتَّوْبَةِ إِلاَّ بِعِصْمَتِكَ،</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but I can not be faithful to my repentance without Your preservation,</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وَلا اسْتِمْسَاكَ بِي عَنِ الْخَطَايَا إِلاَّ عَن قُوَّتِكَ</a:t>
            </a:r>
            <a:endParaRPr lang="en-US" dirty="0"/>
          </a:p>
        </p:txBody>
      </p:sp>
      <p:sp>
        <p:nvSpPr>
          <p:cNvPr id="5" name="Subtitle 4"/>
          <p:cNvSpPr>
            <a:spLocks noGrp="1"/>
          </p:cNvSpPr>
          <p:nvPr>
            <p:ph type="body" sz="quarter" idx="10"/>
          </p:nvPr>
        </p:nvSpPr>
        <p:spPr/>
        <p:txBody>
          <a:bodyPr/>
          <a:lstStyle/>
          <a:p>
            <a:r>
              <a:rPr lang="en-US" dirty="0"/>
              <a:t>nor can I refrain from offenses without Your strength.</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فَقَوِّنِي بِقُوَّةٍ كَافِيَةٍ</a:t>
            </a:r>
            <a:endParaRPr lang="en-US" dirty="0"/>
          </a:p>
        </p:txBody>
      </p:sp>
      <p:sp>
        <p:nvSpPr>
          <p:cNvPr id="5" name="Subtitle 4"/>
          <p:cNvSpPr>
            <a:spLocks noGrp="1"/>
          </p:cNvSpPr>
          <p:nvPr>
            <p:ph type="body" sz="quarter" idx="10"/>
          </p:nvPr>
        </p:nvSpPr>
        <p:spPr/>
        <p:txBody>
          <a:bodyPr/>
          <a:lstStyle/>
          <a:p>
            <a:r>
              <a:rPr lang="en-US" dirty="0"/>
              <a:t>So strengthen me with a sufficient strength</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وَتَوَلَّنِي بِعِصْمَةٍ مَّانِعَةٍ</a:t>
            </a:r>
            <a:endParaRPr lang="en-US" dirty="0"/>
          </a:p>
        </p:txBody>
      </p:sp>
      <p:sp>
        <p:nvSpPr>
          <p:cNvPr id="5" name="Subtitle 4"/>
          <p:cNvSpPr>
            <a:spLocks noGrp="1"/>
          </p:cNvSpPr>
          <p:nvPr>
            <p:ph type="body" sz="quarter" idx="10"/>
          </p:nvPr>
        </p:nvSpPr>
        <p:spPr/>
        <p:txBody>
          <a:bodyPr/>
          <a:lstStyle/>
          <a:p>
            <a:r>
              <a:rPr lang="en-US" dirty="0"/>
              <a:t>And attend to me with a defending preservation!</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أَيُّمَا عَبْدٍ تَابَ إِلَيْكَ </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if any servant repents to You, </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وَهُوَ فِي عِلْمِ الْغَيْبِ عِندَكَ فَاسِخً لِّتَوْبَتِهِ، </a:t>
            </a:r>
            <a:endParaRPr lang="en-US" dirty="0"/>
          </a:p>
        </p:txBody>
      </p:sp>
      <p:sp>
        <p:nvSpPr>
          <p:cNvPr id="5" name="Subtitle 4"/>
          <p:cNvSpPr>
            <a:spLocks noGrp="1"/>
          </p:cNvSpPr>
          <p:nvPr>
            <p:ph type="body" sz="quarter" idx="10"/>
          </p:nvPr>
        </p:nvSpPr>
        <p:spPr/>
        <p:txBody>
          <a:bodyPr/>
          <a:lstStyle/>
          <a:p>
            <a:r>
              <a:rPr lang="en-US" dirty="0"/>
              <a:t>while in Your knowledge of the Unseen he will break his repentance </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وَأَنْجِزْ لِي مَا وَعَدْتَنِي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fulfill that of which You have promised me,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وَعَائِدٌ فِي ذَنْبِهِ وَخَطِيئَتِهِ</a:t>
            </a:r>
            <a:endParaRPr lang="en-US" dirty="0"/>
          </a:p>
        </p:txBody>
      </p:sp>
      <p:sp>
        <p:nvSpPr>
          <p:cNvPr id="5" name="Subtitle 4"/>
          <p:cNvSpPr>
            <a:spLocks noGrp="1"/>
          </p:cNvSpPr>
          <p:nvPr>
            <p:ph type="body" sz="quarter" idx="10"/>
          </p:nvPr>
        </p:nvSpPr>
        <p:spPr/>
        <p:txBody>
          <a:bodyPr/>
          <a:lstStyle/>
          <a:p>
            <a:r>
              <a:rPr lang="en-US" dirty="0"/>
              <a:t>and return to his sin and offense,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فَإِنِّي أَعُوذُ بِكَ أَنْ أَكُونَ كَذلِكَ</a:t>
            </a:r>
            <a:endParaRPr lang="en-US" dirty="0"/>
          </a:p>
        </p:txBody>
      </p:sp>
      <p:sp>
        <p:nvSpPr>
          <p:cNvPr id="5" name="Subtitle 4"/>
          <p:cNvSpPr>
            <a:spLocks noGrp="1"/>
          </p:cNvSpPr>
          <p:nvPr>
            <p:ph type="body" sz="quarter" idx="10"/>
          </p:nvPr>
        </p:nvSpPr>
        <p:spPr/>
        <p:txBody>
          <a:bodyPr/>
          <a:lstStyle/>
          <a:p>
            <a:r>
              <a:rPr lang="en-US" dirty="0"/>
              <a:t>I seek refuge in You lest I be like that!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فاجْعَلْ تَوْبَتِي هَذِهِ لا أَحْتَاجُ بَعْدَهَا إِلَى تَوْبَةٍ، </a:t>
            </a:r>
            <a:endParaRPr lang="en-US" dirty="0"/>
          </a:p>
        </p:txBody>
      </p:sp>
      <p:sp>
        <p:nvSpPr>
          <p:cNvPr id="5" name="Subtitle 4"/>
          <p:cNvSpPr>
            <a:spLocks noGrp="1"/>
          </p:cNvSpPr>
          <p:nvPr>
            <p:ph type="body" sz="quarter" idx="10"/>
          </p:nvPr>
        </p:nvSpPr>
        <p:spPr/>
        <p:txBody>
          <a:bodyPr/>
          <a:lstStyle/>
          <a:p>
            <a:r>
              <a:rPr lang="en-US" dirty="0"/>
              <a:t>So make this my repentance, a repentance after which I will need no repentance, </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تَوْبَةً مُّوجِبَةً لِّمَحْوِ مَا سَلَفَ وَالسَّلاَمَةِ فِيمَا بَقِيَ</a:t>
            </a:r>
            <a:endParaRPr lang="en-US" dirty="0"/>
          </a:p>
        </p:txBody>
      </p:sp>
      <p:sp>
        <p:nvSpPr>
          <p:cNvPr id="5" name="Subtitle 4"/>
          <p:cNvSpPr>
            <a:spLocks noGrp="1"/>
          </p:cNvSpPr>
          <p:nvPr>
            <p:ph type="body" sz="quarter" idx="10"/>
          </p:nvPr>
        </p:nvSpPr>
        <p:spPr/>
        <p:txBody>
          <a:bodyPr/>
          <a:lstStyle/>
          <a:p>
            <a:r>
              <a:rPr lang="en-US" dirty="0"/>
              <a:t>and a repentance which will obligate the erasing of what has gone by and safety in what remains!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أَعْتَذِرُ إِلَيْكَ مِنْ جَهْلِي</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I ask pardon from You for my ignorance,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وَأَسْتَوْهِبُكَ</a:t>
            </a:r>
            <a:r>
              <a:rPr lang="ar-SA" dirty="0"/>
              <a:t> سُوءَ فِعْلِي</a:t>
            </a:r>
            <a:endParaRPr lang="en-US" dirty="0"/>
          </a:p>
        </p:txBody>
      </p:sp>
      <p:sp>
        <p:nvSpPr>
          <p:cNvPr id="5" name="Subtitle 4"/>
          <p:cNvSpPr>
            <a:spLocks noGrp="1"/>
          </p:cNvSpPr>
          <p:nvPr>
            <p:ph type="body" sz="quarter" idx="10"/>
          </p:nvPr>
        </p:nvSpPr>
        <p:spPr/>
        <p:txBody>
          <a:bodyPr/>
          <a:lstStyle/>
          <a:p>
            <a:r>
              <a:rPr lang="en-US" dirty="0"/>
              <a:t>And I ask You to disregard my evil acts!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فَاضْمُمْنِي</a:t>
            </a:r>
            <a:r>
              <a:rPr lang="ar-SA" dirty="0"/>
              <a:t> إِلَى كَنَفِ رَحْمَتِكَ تَطَوُّلاً</a:t>
            </a:r>
            <a:endParaRPr lang="en-US" dirty="0"/>
          </a:p>
        </p:txBody>
      </p:sp>
      <p:sp>
        <p:nvSpPr>
          <p:cNvPr id="5" name="Subtitle 4"/>
          <p:cNvSpPr>
            <a:spLocks noGrp="1"/>
          </p:cNvSpPr>
          <p:nvPr>
            <p:ph type="body" sz="quarter" idx="10"/>
          </p:nvPr>
        </p:nvSpPr>
        <p:spPr/>
        <p:txBody>
          <a:bodyPr/>
          <a:lstStyle/>
          <a:p>
            <a:r>
              <a:rPr lang="en-US" dirty="0"/>
              <a:t>So join me to the shelter of Your mercy through graciousness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وَاسْتُرْنِي بِسِتْرِ عَافِيَتِكَ تَفَضُّلاً</a:t>
            </a:r>
            <a:endParaRPr lang="en-US" dirty="0"/>
          </a:p>
        </p:txBody>
      </p:sp>
      <p:sp>
        <p:nvSpPr>
          <p:cNvPr id="5" name="Subtitle 4"/>
          <p:cNvSpPr>
            <a:spLocks noGrp="1"/>
          </p:cNvSpPr>
          <p:nvPr>
            <p:ph type="body" sz="quarter" idx="10"/>
          </p:nvPr>
        </p:nvSpPr>
        <p:spPr/>
        <p:txBody>
          <a:bodyPr/>
          <a:lstStyle/>
          <a:p>
            <a:r>
              <a:rPr lang="en-US" dirty="0"/>
              <a:t>And cover me with the covering of Your well-being through bounteousness!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وَإِنّي أَتُوبُ إِلَيْكَ مِن كُلِّ مَا خَالَفَ إِرَادَتَكَ، </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I repent to You from everything opposed to Your will </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أَوْ زَالَ عَن مَّحَبَّتِكَ،</a:t>
            </a:r>
            <a:endParaRPr lang="en-US" dirty="0"/>
          </a:p>
        </p:txBody>
      </p:sp>
      <p:sp>
        <p:nvSpPr>
          <p:cNvPr id="5" name="Subtitle 4"/>
          <p:cNvSpPr>
            <a:spLocks noGrp="1"/>
          </p:cNvSpPr>
          <p:nvPr>
            <p:ph type="body" sz="quarter" idx="10"/>
          </p:nvPr>
        </p:nvSpPr>
        <p:spPr/>
        <p:txBody>
          <a:bodyPr/>
          <a:lstStyle/>
          <a:p>
            <a:r>
              <a:rPr lang="en-US" dirty="0"/>
              <a:t>or far from Your love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وَجَمِيعَ المُؤْمِنِينَ وَالمُؤْمِنَاتِ</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As well as all the believing men and women,</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مِنْ خَطَرَاتِ قَلْبِي،</a:t>
            </a:r>
            <a:endParaRPr lang="en-US" dirty="0"/>
          </a:p>
        </p:txBody>
      </p:sp>
      <p:sp>
        <p:nvSpPr>
          <p:cNvPr id="5" name="Subtitle 4"/>
          <p:cNvSpPr>
            <a:spLocks noGrp="1"/>
          </p:cNvSpPr>
          <p:nvPr>
            <p:ph type="body" sz="quarter" idx="10"/>
          </p:nvPr>
        </p:nvSpPr>
        <p:spPr/>
        <p:txBody>
          <a:bodyPr/>
          <a:lstStyle/>
          <a:p>
            <a:r>
              <a:rPr lang="en-US" dirty="0"/>
              <a:t>—the thoughts of my heart,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وَلَحَظَاتِ عَيْنِي،</a:t>
            </a:r>
            <a:endParaRPr lang="en-US" dirty="0"/>
          </a:p>
        </p:txBody>
      </p:sp>
      <p:sp>
        <p:nvSpPr>
          <p:cNvPr id="5" name="Subtitle 4"/>
          <p:cNvSpPr>
            <a:spLocks noGrp="1"/>
          </p:cNvSpPr>
          <p:nvPr>
            <p:ph type="body" sz="quarter" idx="10"/>
          </p:nvPr>
        </p:nvSpPr>
        <p:spPr/>
        <p:txBody>
          <a:bodyPr/>
          <a:lstStyle/>
          <a:p>
            <a:r>
              <a:rPr lang="en-US" dirty="0"/>
              <a:t>the glances of my eye,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وَحِكَايَاتِ لِسَانِي،</a:t>
            </a:r>
            <a:endParaRPr lang="en-US" dirty="0"/>
          </a:p>
        </p:txBody>
      </p:sp>
      <p:sp>
        <p:nvSpPr>
          <p:cNvPr id="5" name="Subtitle 4"/>
          <p:cNvSpPr>
            <a:spLocks noGrp="1"/>
          </p:cNvSpPr>
          <p:nvPr>
            <p:ph type="body" sz="quarter" idx="10"/>
          </p:nvPr>
        </p:nvSpPr>
        <p:spPr/>
        <p:txBody>
          <a:bodyPr/>
          <a:lstStyle/>
          <a:p>
            <a:r>
              <a:rPr lang="en-US" dirty="0"/>
              <a:t>the tales of my tongue with</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تَوْبَةً تَسْلَمُ بِهَا كُلُّ جَارِحَةٍ عَلَى حِيَاِلهَا مِن تَبِعَاتِكَ </a:t>
            </a:r>
            <a:endParaRPr lang="en-US" dirty="0"/>
          </a:p>
        </p:txBody>
      </p:sp>
      <p:sp>
        <p:nvSpPr>
          <p:cNvPr id="5" name="Subtitle 4"/>
          <p:cNvSpPr>
            <a:spLocks noGrp="1"/>
          </p:cNvSpPr>
          <p:nvPr>
            <p:ph type="body" sz="quarter" idx="10"/>
          </p:nvPr>
        </p:nvSpPr>
        <p:spPr/>
        <p:txBody>
          <a:bodyPr/>
          <a:lstStyle/>
          <a:p>
            <a:r>
              <a:rPr lang="en-US" dirty="0"/>
              <a:t>a repentance through which each bodily part will by itself stay safe from ill consequences with You </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وَتَأْمَنُ مِمَّا يَخَافُ الْمُعْتَدُونَ مِنْ أَلِيمِ سَطَوَاتِكَ</a:t>
            </a:r>
            <a:endParaRPr lang="en-US" dirty="0"/>
          </a:p>
        </p:txBody>
      </p:sp>
      <p:sp>
        <p:nvSpPr>
          <p:cNvPr id="5" name="Subtitle 4"/>
          <p:cNvSpPr>
            <a:spLocks noGrp="1"/>
          </p:cNvSpPr>
          <p:nvPr>
            <p:ph type="body" sz="quarter" idx="10"/>
          </p:nvPr>
        </p:nvSpPr>
        <p:spPr/>
        <p:txBody>
          <a:bodyPr/>
          <a:lstStyle/>
          <a:p>
            <a:r>
              <a:rPr lang="en-US" dirty="0"/>
              <a:t>and remain secure from Your painful penalties feared by transgressors!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فَارْحَمْ وَحْدَتِي بَيْنَ يَديْكَ،</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so have mercy on my being alone before You,</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وَوَجِيبَ</a:t>
            </a:r>
            <a:r>
              <a:rPr lang="ar-SA" dirty="0"/>
              <a:t> قَلْبِي مِنْ خَشْيَتِكَ</a:t>
            </a:r>
            <a:endParaRPr lang="en-US" dirty="0"/>
          </a:p>
        </p:txBody>
      </p:sp>
      <p:sp>
        <p:nvSpPr>
          <p:cNvPr id="5" name="Subtitle 4"/>
          <p:cNvSpPr>
            <a:spLocks noGrp="1"/>
          </p:cNvSpPr>
          <p:nvPr>
            <p:ph type="body" sz="quarter" idx="10"/>
          </p:nvPr>
        </p:nvSpPr>
        <p:spPr/>
        <p:txBody>
          <a:bodyPr/>
          <a:lstStyle/>
          <a:p>
            <a:r>
              <a:rPr lang="en-US" dirty="0"/>
              <a:t>the pounding of my heart in dread of You,</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وَاضْطِرَابَ أَرْكَانِي مِنْ هَيْبَتِكَ</a:t>
            </a:r>
            <a:endParaRPr lang="en-US" dirty="0"/>
          </a:p>
        </p:txBody>
      </p:sp>
      <p:sp>
        <p:nvSpPr>
          <p:cNvPr id="5" name="Subtitle 4"/>
          <p:cNvSpPr>
            <a:spLocks noGrp="1"/>
          </p:cNvSpPr>
          <p:nvPr>
            <p:ph type="body" sz="quarter" idx="10"/>
          </p:nvPr>
        </p:nvSpPr>
        <p:spPr/>
        <p:txBody>
          <a:bodyPr/>
          <a:lstStyle/>
          <a:p>
            <a:r>
              <a:rPr lang="en-US" dirty="0"/>
              <a:t>the trembling of my limbs in awe of You!</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فَقَدْ أَقَامَتْنِي يَا رَبِّ ذُنُوبِي مَقَامَ الْخِزْيِ بِفِنَائِكَ،</a:t>
            </a:r>
            <a:endParaRPr lang="en-US" dirty="0"/>
          </a:p>
        </p:txBody>
      </p:sp>
      <p:sp>
        <p:nvSpPr>
          <p:cNvPr id="5" name="Subtitle 4"/>
          <p:cNvSpPr>
            <a:spLocks noGrp="1"/>
          </p:cNvSpPr>
          <p:nvPr>
            <p:ph type="body" sz="quarter" idx="10"/>
          </p:nvPr>
        </p:nvSpPr>
        <p:spPr/>
        <p:txBody>
          <a:bodyPr/>
          <a:lstStyle/>
          <a:p>
            <a:r>
              <a:rPr lang="en-US" dirty="0"/>
              <a:t>My sins, My God, have stood me in the station of degradation in Your courtyard.</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فَإِن سَكَتُّ لَمْ يَنطِقْ عَنِّي أَحَدٌ،</a:t>
            </a:r>
            <a:endParaRPr lang="en-US" dirty="0"/>
          </a:p>
        </p:txBody>
      </p:sp>
      <p:sp>
        <p:nvSpPr>
          <p:cNvPr id="5" name="Subtitle 4"/>
          <p:cNvSpPr>
            <a:spLocks noGrp="1"/>
          </p:cNvSpPr>
          <p:nvPr>
            <p:ph type="body" sz="quarter" idx="10"/>
          </p:nvPr>
        </p:nvSpPr>
        <p:spPr/>
        <p:txBody>
          <a:bodyPr/>
          <a:lstStyle/>
          <a:p>
            <a:r>
              <a:rPr lang="en-US" dirty="0"/>
              <a:t>If I remain silent, none will speak for me;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مِنَ الْمَغْفِرَةِ فِي هٰذِهِ اللّيْلَةِ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That is Your forgiveness at this night.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وَإِن شَفَعْتُ فَلَسْتُ بِأَهْلِ الشَّفَاعَةِ</a:t>
            </a:r>
            <a:endParaRPr lang="en-US" dirty="0"/>
          </a:p>
        </p:txBody>
      </p:sp>
      <p:sp>
        <p:nvSpPr>
          <p:cNvPr id="5" name="Subtitle 4"/>
          <p:cNvSpPr>
            <a:spLocks noGrp="1"/>
          </p:cNvSpPr>
          <p:nvPr>
            <p:ph type="body" sz="quarter" idx="10"/>
          </p:nvPr>
        </p:nvSpPr>
        <p:spPr/>
        <p:txBody>
          <a:bodyPr/>
          <a:lstStyle/>
          <a:p>
            <a:r>
              <a:rPr lang="en-US" dirty="0"/>
              <a:t>if I seek an intercessor, I am not worthy for intercession.</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صَلِّ عَلَى مُحَمَّدٍ وَّآلِ مُحَمَّدٍ</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bless Muhammad and his Household,</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وَشَفِّعْ فِي خَطَايَايَ كَرَمَكَ</a:t>
            </a:r>
            <a:endParaRPr lang="en-US" dirty="0"/>
          </a:p>
        </p:txBody>
      </p:sp>
      <p:sp>
        <p:nvSpPr>
          <p:cNvPr id="5" name="Subtitle 4"/>
          <p:cNvSpPr>
            <a:spLocks noGrp="1"/>
          </p:cNvSpPr>
          <p:nvPr>
            <p:ph type="body" sz="quarter" idx="10"/>
          </p:nvPr>
        </p:nvSpPr>
        <p:spPr/>
        <p:txBody>
          <a:bodyPr/>
          <a:lstStyle/>
          <a:p>
            <a:r>
              <a:rPr lang="en-US" dirty="0"/>
              <a:t>make Your generosity intercede for my offenses,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وَعُدْ عَلَى سَيِّئَاتِي بِعَفْوِكَ</a:t>
            </a:r>
            <a:endParaRPr lang="en-US" dirty="0"/>
          </a:p>
        </p:txBody>
      </p:sp>
      <p:sp>
        <p:nvSpPr>
          <p:cNvPr id="5" name="Subtitle 4"/>
          <p:cNvSpPr>
            <a:spLocks noGrp="1"/>
          </p:cNvSpPr>
          <p:nvPr>
            <p:ph type="body" sz="quarter" idx="10"/>
          </p:nvPr>
        </p:nvSpPr>
        <p:spPr/>
        <p:txBody>
          <a:bodyPr/>
          <a:lstStyle/>
          <a:p>
            <a:r>
              <a:rPr lang="en-US" dirty="0"/>
              <a:t>follow up my evil deeds with Your pardon,</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وَلا تَجْزِنِي جَزَائِي مِنْ عُقُوبَتِكَ</a:t>
            </a:r>
            <a:endParaRPr lang="en-US" dirty="0"/>
          </a:p>
        </p:txBody>
      </p:sp>
      <p:sp>
        <p:nvSpPr>
          <p:cNvPr id="5" name="Subtitle 4"/>
          <p:cNvSpPr>
            <a:spLocks noGrp="1"/>
          </p:cNvSpPr>
          <p:nvPr>
            <p:ph type="body" sz="quarter" idx="10"/>
          </p:nvPr>
        </p:nvSpPr>
        <p:spPr/>
        <p:txBody>
          <a:bodyPr/>
          <a:lstStyle/>
          <a:p>
            <a:r>
              <a:rPr lang="en-US" dirty="0"/>
              <a:t>repay me not with the punishment that is my proper repayment,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وَابْسُطْ عَلَيَّ طَوْلَكَ</a:t>
            </a:r>
            <a:endParaRPr lang="en-US" dirty="0"/>
          </a:p>
        </p:txBody>
      </p:sp>
      <p:sp>
        <p:nvSpPr>
          <p:cNvPr id="5" name="Subtitle 4"/>
          <p:cNvSpPr>
            <a:spLocks noGrp="1"/>
          </p:cNvSpPr>
          <p:nvPr>
            <p:ph type="body" sz="quarter" idx="10"/>
          </p:nvPr>
        </p:nvSpPr>
        <p:spPr/>
        <p:txBody>
          <a:bodyPr/>
          <a:lstStyle/>
          <a:p>
            <a:r>
              <a:rPr lang="en-US" dirty="0"/>
              <a:t>spread over me Your graciousness,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وَجَلِّلْنِي بِسِتْرِكَ</a:t>
            </a:r>
            <a:endParaRPr lang="en-US" dirty="0"/>
          </a:p>
        </p:txBody>
      </p:sp>
      <p:sp>
        <p:nvSpPr>
          <p:cNvPr id="5" name="Subtitle 4"/>
          <p:cNvSpPr>
            <a:spLocks noGrp="1"/>
          </p:cNvSpPr>
          <p:nvPr>
            <p:ph type="body" sz="quarter" idx="10"/>
          </p:nvPr>
        </p:nvSpPr>
        <p:spPr/>
        <p:txBody>
          <a:bodyPr/>
          <a:lstStyle/>
          <a:p>
            <a:r>
              <a:rPr lang="en-US" dirty="0"/>
              <a:t>wrap me in Your covering,</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وَافْعَلْ بِي فِعْلَ عَزِيزٍ تَضَرَّعَ إِلَيْهِ عَبْدٌ ذَلِيلٌ فَرَحِمَهُ،</a:t>
            </a:r>
            <a:endParaRPr lang="en-US" dirty="0"/>
          </a:p>
        </p:txBody>
      </p:sp>
      <p:sp>
        <p:nvSpPr>
          <p:cNvPr id="5" name="Subtitle 4"/>
          <p:cNvSpPr>
            <a:spLocks noGrp="1"/>
          </p:cNvSpPr>
          <p:nvPr>
            <p:ph type="body" sz="quarter" idx="10"/>
          </p:nvPr>
        </p:nvSpPr>
        <p:spPr/>
        <p:txBody>
          <a:bodyPr/>
          <a:lstStyle/>
          <a:p>
            <a:r>
              <a:rPr lang="en-US" dirty="0"/>
              <a:t>And do with me what is done by a mighty man, when a lowly slave pleads to him and he shows him mercy,</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أَوْ غَنِيٍّ تَعَرَّضَ لَهُ عَبْدٌ فَقِيرٌ فَنَعَشَهُ</a:t>
            </a:r>
            <a:endParaRPr lang="en-US" dirty="0"/>
          </a:p>
        </p:txBody>
      </p:sp>
      <p:sp>
        <p:nvSpPr>
          <p:cNvPr id="5" name="Subtitle 4"/>
          <p:cNvSpPr>
            <a:spLocks noGrp="1"/>
          </p:cNvSpPr>
          <p:nvPr>
            <p:ph type="body" sz="quarter" idx="10"/>
          </p:nvPr>
        </p:nvSpPr>
        <p:spPr/>
        <p:txBody>
          <a:bodyPr/>
          <a:lstStyle/>
          <a:p>
            <a:r>
              <a:rPr lang="en-US" dirty="0"/>
              <a:t>or a rich man when a poor slave submits himself and he raises him to wealth!</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لا خَفِيرَ لِي مِنكَ فَلْيَخْفِرْنِي عِزُّكَ</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I have no protector against You, so let Your might be my protector!</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وَأَتْمِمْ عَلَيَّ مَا آتَيْتَنِي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accomplish that which You have conferred upon me,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وَلا شَفِيعَ لِي إِلَيْكَ فَلْيَشْفَعْ لِي فَضْلُكَ</a:t>
            </a:r>
            <a:endParaRPr lang="en-US" dirty="0"/>
          </a:p>
        </p:txBody>
      </p:sp>
      <p:sp>
        <p:nvSpPr>
          <p:cNvPr id="5" name="Subtitle 4"/>
          <p:cNvSpPr>
            <a:spLocks noGrp="1"/>
          </p:cNvSpPr>
          <p:nvPr>
            <p:ph type="body" sz="quarter" idx="10"/>
          </p:nvPr>
        </p:nvSpPr>
        <p:spPr/>
        <p:txBody>
          <a:bodyPr/>
          <a:lstStyle/>
          <a:p>
            <a:r>
              <a:rPr lang="en-US" dirty="0"/>
              <a:t>I have no intercessor with You, so let Your bounty be my intercessor!</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وَقَدْ أَوْجَلَتْنِي خَطَايَايَ </a:t>
            </a:r>
            <a:r>
              <a:rPr lang="ar-SA" dirty="0" err="1"/>
              <a:t>فَلْيُؤْمِنِّي</a:t>
            </a:r>
            <a:r>
              <a:rPr lang="ar-SA" dirty="0"/>
              <a:t> عَفْوُكَ</a:t>
            </a:r>
            <a:endParaRPr lang="en-US" dirty="0"/>
          </a:p>
        </p:txBody>
      </p:sp>
      <p:sp>
        <p:nvSpPr>
          <p:cNvPr id="5" name="Subtitle 4"/>
          <p:cNvSpPr>
            <a:spLocks noGrp="1"/>
          </p:cNvSpPr>
          <p:nvPr>
            <p:ph type="body" sz="quarter" idx="10"/>
          </p:nvPr>
        </p:nvSpPr>
        <p:spPr/>
        <p:txBody>
          <a:bodyPr/>
          <a:lstStyle/>
          <a:p>
            <a:r>
              <a:rPr lang="en-US" dirty="0"/>
              <a:t>My offenses have set me quaking, so let Your pardon give me security!</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فَمَا كُلُّ مَا نَطَقْتُ بِهِ عَن جَهْلٍ مِّنِّي بِسُوءِ أثَرِي، </a:t>
            </a:r>
            <a:endParaRPr lang="en-US" dirty="0"/>
          </a:p>
        </p:txBody>
      </p:sp>
      <p:sp>
        <p:nvSpPr>
          <p:cNvPr id="5" name="Subtitle 4"/>
          <p:cNvSpPr>
            <a:spLocks noGrp="1"/>
          </p:cNvSpPr>
          <p:nvPr>
            <p:ph type="body" sz="quarter" idx="10"/>
          </p:nvPr>
        </p:nvSpPr>
        <p:spPr/>
        <p:txBody>
          <a:bodyPr/>
          <a:lstStyle/>
          <a:p>
            <a:r>
              <a:rPr lang="en-US" dirty="0"/>
              <a:t>Not all that I have said rises up from my ignorance of my evil footsteps </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وَلا نِسْيَانٍ لِّمَا سَبَقَ مِن ذَمِيمِ فِعْلِي</a:t>
            </a:r>
            <a:endParaRPr lang="en-US" dirty="0"/>
          </a:p>
        </p:txBody>
      </p:sp>
      <p:sp>
        <p:nvSpPr>
          <p:cNvPr id="5" name="Subtitle 4"/>
          <p:cNvSpPr>
            <a:spLocks noGrp="1"/>
          </p:cNvSpPr>
          <p:nvPr>
            <p:ph type="body" sz="quarter" idx="10"/>
          </p:nvPr>
        </p:nvSpPr>
        <p:spPr/>
        <p:txBody>
          <a:bodyPr/>
          <a:lstStyle/>
          <a:p>
            <a:r>
              <a:rPr lang="en-US" dirty="0"/>
              <a:t>or forgetfulness of my blameworthy acts in the past,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لَكِن لِّتَسْمَعْ سَمَاؤُكَ وَمَن فِيهَا</a:t>
            </a:r>
            <a:endParaRPr lang="en-US" dirty="0"/>
          </a:p>
        </p:txBody>
      </p:sp>
      <p:sp>
        <p:nvSpPr>
          <p:cNvPr id="5" name="Subtitle 4"/>
          <p:cNvSpPr>
            <a:spLocks noGrp="1"/>
          </p:cNvSpPr>
          <p:nvPr>
            <p:ph type="body" sz="quarter" idx="10"/>
          </p:nvPr>
        </p:nvSpPr>
        <p:spPr/>
        <p:txBody>
          <a:bodyPr/>
          <a:lstStyle/>
          <a:p>
            <a:r>
              <a:rPr lang="en-US" dirty="0"/>
              <a:t>but in order that Your heaven and those within it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وَأَرْضُكَ وَمَنْ عَلَيْهَا</a:t>
            </a:r>
            <a:endParaRPr lang="en-US" dirty="0"/>
          </a:p>
        </p:txBody>
      </p:sp>
      <p:sp>
        <p:nvSpPr>
          <p:cNvPr id="5" name="Subtitle 4"/>
          <p:cNvSpPr>
            <a:spLocks noGrp="1"/>
          </p:cNvSpPr>
          <p:nvPr>
            <p:ph type="body" sz="quarter" idx="10"/>
          </p:nvPr>
        </p:nvSpPr>
        <p:spPr/>
        <p:txBody>
          <a:bodyPr/>
          <a:lstStyle/>
          <a:p>
            <a:r>
              <a:rPr lang="en-US" dirty="0"/>
              <a:t>And Your earth and those upon it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مَا أَظْهَرْتُ لَكَ مِنَ النَّدَمِ، </a:t>
            </a:r>
            <a:endParaRPr lang="en-US" dirty="0"/>
          </a:p>
        </p:txBody>
      </p:sp>
      <p:sp>
        <p:nvSpPr>
          <p:cNvPr id="5" name="Subtitle 4"/>
          <p:cNvSpPr>
            <a:spLocks noGrp="1"/>
          </p:cNvSpPr>
          <p:nvPr>
            <p:ph type="body" sz="quarter" idx="10"/>
          </p:nvPr>
        </p:nvSpPr>
        <p:spPr/>
        <p:txBody>
          <a:bodyPr/>
          <a:lstStyle/>
          <a:p>
            <a:r>
              <a:rPr lang="en-US" dirty="0"/>
              <a:t>may hear the remorse which I have professed to You </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وَلَجَأْتُ إِلَيْكَ فِيهِ مِنَ التَّوْبَةِ</a:t>
            </a:r>
            <a:endParaRPr lang="en-US" dirty="0"/>
          </a:p>
        </p:txBody>
      </p:sp>
      <p:sp>
        <p:nvSpPr>
          <p:cNvPr id="5" name="Subtitle 4"/>
          <p:cNvSpPr>
            <a:spLocks noGrp="1"/>
          </p:cNvSpPr>
          <p:nvPr>
            <p:ph type="body" sz="quarter" idx="10"/>
          </p:nvPr>
        </p:nvSpPr>
        <p:spPr/>
        <p:txBody>
          <a:bodyPr/>
          <a:lstStyle/>
          <a:p>
            <a:r>
              <a:rPr lang="en-US" dirty="0"/>
              <a:t>and the repentance through which I have sought asylum with You.</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فَلَعَلَّ بَعْضَهُم بِرَحْمَتِكَ يَرْحَمُنِي مِن سُوءِ مَوْقِفِي، </a:t>
            </a:r>
            <a:endParaRPr lang="en-US" dirty="0"/>
          </a:p>
        </p:txBody>
      </p:sp>
      <p:sp>
        <p:nvSpPr>
          <p:cNvPr id="5" name="Subtitle 4"/>
          <p:cNvSpPr>
            <a:spLocks noGrp="1"/>
          </p:cNvSpPr>
          <p:nvPr>
            <p:ph type="body" sz="quarter" idx="10"/>
          </p:nvPr>
        </p:nvSpPr>
        <p:spPr/>
        <p:txBody>
          <a:bodyPr/>
          <a:lstStyle/>
          <a:p>
            <a:r>
              <a:rPr lang="en-US" dirty="0"/>
              <a:t>Then perhaps one of them, through Your mercy, may show mercy upon my evil situation </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أَوْ تُدْرِكُهُ الرِّقَّةُ عَلَيَّ بِسُوءِ حَاِلي،</a:t>
            </a:r>
            <a:endParaRPr lang="en-US" dirty="0"/>
          </a:p>
        </p:txBody>
      </p:sp>
      <p:sp>
        <p:nvSpPr>
          <p:cNvPr id="5" name="Subtitle 4"/>
          <p:cNvSpPr>
            <a:spLocks noGrp="1"/>
          </p:cNvSpPr>
          <p:nvPr>
            <p:ph type="body" sz="quarter" idx="10"/>
          </p:nvPr>
        </p:nvSpPr>
        <p:spPr/>
        <p:txBody>
          <a:bodyPr/>
          <a:lstStyle/>
          <a:p>
            <a:r>
              <a:rPr lang="en-US" dirty="0"/>
              <a:t>or be seized by tenderness for my evil state.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فَإِنِّي عَبْدُكَ الْمِسْكِينُ الْمُسْتَكِينُ</a:t>
            </a:r>
            <a:br>
              <a:rPr lang="ar-SA" dirty="0"/>
            </a:br>
            <a:r>
              <a:rPr lang="ar-SA" dirty="0"/>
              <a:t>الضَّعِيفُ الْفَقِيرُ الْمَهِينُ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For I am Your slave—the poor, the humble,</a:t>
            </a:r>
          </a:p>
          <a:p>
            <a:pPr marL="342900" indent="-342900" eaLnBrk="1" hangingPunct="1">
              <a:defRPr/>
            </a:pPr>
            <a:r>
              <a:rPr lang="en-US" dirty="0"/>
              <a:t>the weak, the needy, the humiliated.</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فَيَنَالَنِي مِنْهُ بِدَعْوَةٍ هِيَ أَسْمَعُ لَديْكَ مِن دُعَائِي، </a:t>
            </a:r>
            <a:endParaRPr lang="en-US" dirty="0"/>
          </a:p>
        </p:txBody>
      </p:sp>
      <p:sp>
        <p:nvSpPr>
          <p:cNvPr id="5" name="Subtitle 4"/>
          <p:cNvSpPr>
            <a:spLocks noGrp="1"/>
          </p:cNvSpPr>
          <p:nvPr>
            <p:ph type="body" sz="quarter" idx="10"/>
          </p:nvPr>
        </p:nvSpPr>
        <p:spPr/>
        <p:txBody>
          <a:bodyPr/>
          <a:lstStyle/>
          <a:p>
            <a:r>
              <a:rPr lang="en-US" dirty="0"/>
              <a:t>There may come from him for my sake a supplication to which You give ear more than to my supplication </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أَوْشَفَاعَةٍ</a:t>
            </a:r>
            <a:r>
              <a:rPr lang="ar-SA" dirty="0"/>
              <a:t> أَوْكَدُ عِندَكَ مِن شَفَاعَتِي، </a:t>
            </a:r>
            <a:endParaRPr lang="en-US" dirty="0"/>
          </a:p>
        </p:txBody>
      </p:sp>
      <p:sp>
        <p:nvSpPr>
          <p:cNvPr id="5" name="Subtitle 4"/>
          <p:cNvSpPr>
            <a:spLocks noGrp="1"/>
          </p:cNvSpPr>
          <p:nvPr>
            <p:ph type="body" sz="quarter" idx="10"/>
          </p:nvPr>
        </p:nvSpPr>
        <p:spPr/>
        <p:txBody>
          <a:bodyPr/>
          <a:lstStyle/>
          <a:p>
            <a:r>
              <a:rPr lang="en-US" dirty="0"/>
              <a:t>or an intercession surer with You than my intercession </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تَكُونُ بِهَا نَجَاتِي مِنْ غَضَبِكَ،</a:t>
            </a:r>
            <a:endParaRPr lang="en-US" dirty="0"/>
          </a:p>
        </p:txBody>
      </p:sp>
      <p:sp>
        <p:nvSpPr>
          <p:cNvPr id="5" name="Subtitle 4"/>
          <p:cNvSpPr>
            <a:spLocks noGrp="1"/>
          </p:cNvSpPr>
          <p:nvPr>
            <p:ph type="body" sz="quarter" idx="10"/>
          </p:nvPr>
        </p:nvSpPr>
        <p:spPr/>
        <p:txBody>
          <a:bodyPr/>
          <a:lstStyle/>
          <a:p>
            <a:r>
              <a:rPr lang="en-US" dirty="0"/>
              <a:t>through which I may be delivered from Your wrath </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وَفَوْزِي بِرِضَاكَ</a:t>
            </a:r>
            <a:endParaRPr lang="en-US" dirty="0"/>
          </a:p>
        </p:txBody>
      </p:sp>
      <p:sp>
        <p:nvSpPr>
          <p:cNvPr id="5" name="Subtitle 4"/>
          <p:cNvSpPr>
            <a:spLocks noGrp="1"/>
          </p:cNvSpPr>
          <p:nvPr>
            <p:ph type="body" sz="quarter" idx="10"/>
          </p:nvPr>
        </p:nvSpPr>
        <p:spPr/>
        <p:txBody>
          <a:bodyPr/>
          <a:lstStyle/>
          <a:p>
            <a:r>
              <a:rPr lang="en-US" dirty="0"/>
              <a:t>and attain to Your good pleasure!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 يَّكُنِ النَّدَمُ تَوْبَةً إِلَيْكَ فَأَنَا أَندَمُ النَّادِمِينَ</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if remorse is a repentance toward You, then I am the most remorseful of the remorseful!</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وَإِن يَّكُنِ التَّرْكُ لِمَعْصِيَتِكَ إِنَابَةً فَأَنَا أَوَّلُ الْمُنِيبِينَ</a:t>
            </a:r>
            <a:endParaRPr lang="en-US" dirty="0"/>
          </a:p>
        </p:txBody>
      </p:sp>
      <p:sp>
        <p:nvSpPr>
          <p:cNvPr id="5" name="Subtitle 4"/>
          <p:cNvSpPr>
            <a:spLocks noGrp="1"/>
          </p:cNvSpPr>
          <p:nvPr>
            <p:ph type="body" sz="quarter" idx="10"/>
          </p:nvPr>
        </p:nvSpPr>
        <p:spPr/>
        <p:txBody>
          <a:bodyPr/>
          <a:lstStyle/>
          <a:p>
            <a:r>
              <a:rPr lang="en-US" dirty="0"/>
              <a:t>If refraining from disobedience is a turning back to You, then I am the first of those who turn back!</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وَإِن يَّكُنِ </a:t>
            </a:r>
            <a:r>
              <a:rPr lang="ar-SA" dirty="0" err="1"/>
              <a:t>الإسْتِغْفَارُ</a:t>
            </a:r>
            <a:r>
              <a:rPr lang="ar-SA" dirty="0"/>
              <a:t> حِطَّةً لِّلذُّنُوبِ فَإِنِّي لَكَ مِنَ الْمُسْتَغْفِرِينَ</a:t>
            </a:r>
            <a:endParaRPr lang="en-US" dirty="0"/>
          </a:p>
        </p:txBody>
      </p:sp>
      <p:sp>
        <p:nvSpPr>
          <p:cNvPr id="5" name="Subtitle 4"/>
          <p:cNvSpPr>
            <a:spLocks noGrp="1"/>
          </p:cNvSpPr>
          <p:nvPr>
            <p:ph type="body" sz="quarter" idx="10"/>
          </p:nvPr>
        </p:nvSpPr>
        <p:spPr/>
        <p:txBody>
          <a:bodyPr/>
          <a:lstStyle/>
          <a:p>
            <a:r>
              <a:rPr lang="en-US" dirty="0"/>
              <a:t>If praying for forgiveness alleviates sins, surely I am one of those who pray for Your forgiveness!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فَكَمَا أَمَرْتَ بِالتَّوْبَةِ وَضَمِنتَ الْقَبُولَ</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as You have commanded repentance and guaranteed acceptance,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وَحَثَثْتَ عَلىَ الدُّعَاءِ وَوَعَدتَّ الإِجَابَةَ</a:t>
            </a:r>
            <a:endParaRPr lang="en-US" dirty="0"/>
          </a:p>
        </p:txBody>
      </p:sp>
      <p:sp>
        <p:nvSpPr>
          <p:cNvPr id="5" name="Subtitle 4"/>
          <p:cNvSpPr>
            <a:spLocks noGrp="1"/>
          </p:cNvSpPr>
          <p:nvPr>
            <p:ph type="body" sz="quarter" idx="10"/>
          </p:nvPr>
        </p:nvSpPr>
        <p:spPr/>
        <p:txBody>
          <a:bodyPr/>
          <a:lstStyle/>
          <a:p>
            <a:r>
              <a:rPr lang="en-US" dirty="0"/>
              <a:t>as You have urged supplication, and promised to respond,</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فَصَلِّ عَلَى مُحَمَّدٍ وَّآلِ مُحَمَّدٍ</a:t>
            </a:r>
            <a:endParaRPr lang="en-US" dirty="0"/>
          </a:p>
        </p:txBody>
      </p:sp>
      <p:sp>
        <p:nvSpPr>
          <p:cNvPr id="5" name="Subtitle 4"/>
          <p:cNvSpPr>
            <a:spLocks noGrp="1"/>
          </p:cNvSpPr>
          <p:nvPr>
            <p:ph type="body" sz="quarter" idx="10"/>
          </p:nvPr>
        </p:nvSpPr>
        <p:spPr/>
        <p:txBody>
          <a:bodyPr/>
          <a:lstStyle/>
          <a:p>
            <a:r>
              <a:rPr lang="en-US" dirty="0"/>
              <a:t>so also bless Muhammad and his Household,</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اَللّٰهُمَّ لا تَجْعَلْنِي نَاسِياً لِذِكْرِكَ فِيمَا أَوْلَيْتَنِي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(please) do not make me negligent of the mention of You as regards that which You have bestowed upon me,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وَاقْبَلْ تَوْبَتِي وَلا تَرْجِعْنِي مَرْجِعَ الْخَيْبَةِ مِن رَّحْمَتِكَ</a:t>
            </a:r>
            <a:endParaRPr lang="en-US" dirty="0"/>
          </a:p>
        </p:txBody>
      </p:sp>
      <p:sp>
        <p:nvSpPr>
          <p:cNvPr id="5" name="Subtitle 4"/>
          <p:cNvSpPr>
            <a:spLocks noGrp="1"/>
          </p:cNvSpPr>
          <p:nvPr>
            <p:ph type="body" sz="quarter" idx="10"/>
          </p:nvPr>
        </p:nvSpPr>
        <p:spPr/>
        <p:txBody>
          <a:bodyPr/>
          <a:lstStyle/>
          <a:p>
            <a:r>
              <a:rPr lang="en-US" dirty="0"/>
              <a:t>accept my repentance, and return me not to the returning place of disappointment in Your mercy</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إِنَّكَ أَنتَ التَّوَّابُ عَلىَ الْمُذْنِبِينَ،</a:t>
            </a:r>
            <a:endParaRPr lang="en-US" dirty="0"/>
          </a:p>
        </p:txBody>
      </p:sp>
      <p:sp>
        <p:nvSpPr>
          <p:cNvPr id="5" name="Subtitle 4"/>
          <p:cNvSpPr>
            <a:spLocks noGrp="1"/>
          </p:cNvSpPr>
          <p:nvPr>
            <p:ph type="body" sz="quarter" idx="10"/>
          </p:nvPr>
        </p:nvSpPr>
        <p:spPr/>
        <p:txBody>
          <a:bodyPr/>
          <a:lstStyle/>
          <a:p>
            <a:r>
              <a:rPr lang="en-US" dirty="0"/>
              <a:t>Surely, You are Ever-turning toward the sinners, </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وَالرَّحِيمُ لِلْخَاطِئِينَ الْمُنِيبِينَ</a:t>
            </a:r>
            <a:endParaRPr lang="en-US" dirty="0"/>
          </a:p>
        </p:txBody>
      </p:sp>
      <p:sp>
        <p:nvSpPr>
          <p:cNvPr id="5" name="Subtitle 4"/>
          <p:cNvSpPr>
            <a:spLocks noGrp="1"/>
          </p:cNvSpPr>
          <p:nvPr>
            <p:ph type="body" sz="quarter" idx="10"/>
          </p:nvPr>
        </p:nvSpPr>
        <p:spPr/>
        <p:txBody>
          <a:bodyPr/>
          <a:lstStyle/>
          <a:p>
            <a:r>
              <a:rPr lang="en-US" dirty="0"/>
              <a:t>All-compassionate toward the offenders who turn back!</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صَلِّ عَلَى مُحَمَّدٍ وَّآلِ مُحَمَّدٍ كَمَا هَديْتَنَا بِهِ</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bless Muhammad and his Household just as You have guided us by him!</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وَصَلِّ عَلَى مُحَمَّدٍ </a:t>
            </a:r>
            <a:r>
              <a:rPr lang="ar-SA" dirty="0" err="1"/>
              <a:t>وَّآلِهِ</a:t>
            </a:r>
            <a:r>
              <a:rPr lang="ar-SA" dirty="0"/>
              <a:t> كَمَا </a:t>
            </a:r>
            <a:r>
              <a:rPr lang="ar-SA" dirty="0" err="1"/>
              <a:t>اسْتَنقَذْتنَا</a:t>
            </a:r>
            <a:r>
              <a:rPr lang="ar-SA" dirty="0"/>
              <a:t> بِهِ</a:t>
            </a:r>
            <a:endParaRPr lang="en-US" dirty="0"/>
          </a:p>
        </p:txBody>
      </p:sp>
      <p:sp>
        <p:nvSpPr>
          <p:cNvPr id="5" name="Subtitle 4"/>
          <p:cNvSpPr>
            <a:spLocks noGrp="1"/>
          </p:cNvSpPr>
          <p:nvPr>
            <p:ph type="body" sz="quarter" idx="10"/>
          </p:nvPr>
        </p:nvSpPr>
        <p:spPr/>
        <p:txBody>
          <a:bodyPr/>
          <a:lstStyle/>
          <a:p>
            <a:r>
              <a:rPr lang="en-US" dirty="0"/>
              <a:t>Bless Muhammad and his Household just as You have rescued us through him!</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وَصَلِّ عَلَى مُحَمَّدٍ وَّآلِ مُحَمَّدٍ صَلاَةً تَشْفَعُ لَنَا يَوْمَ الْقِيَامَةِ وَيَوْمَ الْفَاقَةِ إِلَيْكَ</a:t>
            </a:r>
            <a:endParaRPr lang="en-US" dirty="0"/>
          </a:p>
        </p:txBody>
      </p:sp>
      <p:sp>
        <p:nvSpPr>
          <p:cNvPr id="5" name="Subtitle 4"/>
          <p:cNvSpPr>
            <a:spLocks noGrp="1"/>
          </p:cNvSpPr>
          <p:nvPr>
            <p:ph type="body" sz="quarter" idx="10"/>
          </p:nvPr>
        </p:nvSpPr>
        <p:spPr/>
        <p:txBody>
          <a:bodyPr/>
          <a:lstStyle/>
          <a:p>
            <a:r>
              <a:rPr lang="en-US" dirty="0"/>
              <a:t>Bless Muhammad and his Household with a blessing that will intercede for us on the Day of Resurrection, the day of neediness toward You!</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إِنَّكَ عَلَى كُلِّ شَيْء قَدِيرٌ، وَهُوَ عَلَيْكَ يَسِيرٌ</a:t>
            </a:r>
            <a:endParaRPr lang="en-US" dirty="0"/>
          </a:p>
        </p:txBody>
      </p:sp>
      <p:sp>
        <p:nvSpPr>
          <p:cNvPr id="5" name="Subtitle 4"/>
          <p:cNvSpPr>
            <a:spLocks noGrp="1"/>
          </p:cNvSpPr>
          <p:nvPr>
            <p:ph type="body" sz="quarter" idx="10"/>
          </p:nvPr>
        </p:nvSpPr>
        <p:spPr/>
        <p:txBody>
          <a:bodyPr/>
          <a:lstStyle/>
          <a:p>
            <a:r>
              <a:rPr lang="en-US" dirty="0"/>
              <a:t>You are powerful over everything, and that is easy for </a:t>
            </a:r>
            <a:r>
              <a:rPr lang="en-US"/>
              <a:t>You!</a:t>
            </a:r>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20067435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7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3335362" y="2492896"/>
            <a:ext cx="1984839"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دعاء فرج</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141914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34325095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وَلا </a:t>
            </a:r>
            <a:r>
              <a:rPr lang="en-CA" dirty="0"/>
              <a:t>]</a:t>
            </a:r>
            <a:r>
              <a:rPr lang="ar-SA" dirty="0"/>
              <a:t>غَافِلاً</a:t>
            </a:r>
            <a:r>
              <a:rPr lang="en-CA" dirty="0"/>
              <a:t>[</a:t>
            </a:r>
            <a:r>
              <a:rPr lang="ar-SA" dirty="0"/>
              <a:t> لِإِحْسَانِكَ فِيمَا أَعْطَيْتَنِي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do not make me inadvertent to Your favors to me as regards that which You have given me,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 the Name of </a:t>
            </a:r>
            <a:r>
              <a:rPr lang="en-US" dirty="0" err="1"/>
              <a:t>Alláh</a:t>
            </a:r>
            <a:r>
              <a:rPr lang="en-US" dirty="0"/>
              <a:t>, </a:t>
            </a:r>
          </a:p>
          <a:p>
            <a:r>
              <a:rPr lang="en-US" dirty="0"/>
              <a:t>the All-beneficent, the All-merciful. </a:t>
            </a:r>
          </a:p>
        </p:txBody>
      </p:sp>
    </p:spTree>
    <p:extLst>
      <p:ext uri="{BB962C8B-B14F-4D97-AF65-F5344CB8AC3E}">
        <p14:creationId xmlns:p14="http://schemas.microsoft.com/office/powerpoint/2010/main" val="26251768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إِلٰهِي</a:t>
            </a:r>
            <a:r>
              <a:rPr lang="ar-SA" dirty="0"/>
              <a:t> عَظُمَ </a:t>
            </a:r>
            <a:r>
              <a:rPr lang="ar-SA" dirty="0" err="1"/>
              <a:t>ٱلْبَلاَءُ</a:t>
            </a:r>
            <a:r>
              <a:rPr lang="en-US" dirty="0"/>
              <a:t> </a:t>
            </a:r>
            <a:r>
              <a:rPr lang="ar-SA" dirty="0"/>
              <a:t>وَبَرِحَ </a:t>
            </a:r>
            <a:r>
              <a:rPr lang="ar-SA" dirty="0" err="1"/>
              <a:t>ٱلْخَفَاءُ</a:t>
            </a:r>
            <a:endParaRPr lang="en-US" dirty="0"/>
          </a:p>
        </p:txBody>
      </p:sp>
      <p:sp>
        <p:nvSpPr>
          <p:cNvPr id="5" name="Subtitle 4"/>
          <p:cNvSpPr>
            <a:spLocks noGrp="1"/>
          </p:cNvSpPr>
          <p:nvPr>
            <p:ph type="body" sz="quarter" idx="10"/>
          </p:nvPr>
        </p:nvSpPr>
        <p:spPr/>
        <p:txBody>
          <a:bodyPr/>
          <a:lstStyle/>
          <a:p>
            <a:r>
              <a:rPr lang="en-US" dirty="0"/>
              <a:t>O my God, terrible was the calamity, and its evil consequences are visible,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 انْكَشَفَ الْغِطَاءُ وَ انْقَطَعَ الرَّجَاءُ </a:t>
            </a:r>
            <a:endParaRPr lang="en-US" dirty="0"/>
          </a:p>
        </p:txBody>
      </p:sp>
      <p:sp>
        <p:nvSpPr>
          <p:cNvPr id="5" name="Subtitle 4"/>
          <p:cNvSpPr>
            <a:spLocks noGrp="1"/>
          </p:cNvSpPr>
          <p:nvPr>
            <p:ph type="body" sz="quarter" idx="10"/>
          </p:nvPr>
        </p:nvSpPr>
        <p:spPr/>
        <p:txBody>
          <a:bodyPr/>
          <a:lstStyle/>
          <a:p>
            <a:r>
              <a:rPr lang="en-US" dirty="0"/>
              <a:t>the covering has been removed, (all) hopes have been cut off, </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 ضَاقَتِ الْأَرْضُ وَ مُنِعَتِ السَّمَاءُ </a:t>
            </a:r>
            <a:endParaRPr lang="en-US" dirty="0"/>
          </a:p>
        </p:txBody>
      </p:sp>
      <p:sp>
        <p:nvSpPr>
          <p:cNvPr id="5" name="Subtitle 4"/>
          <p:cNvSpPr>
            <a:spLocks noGrp="1"/>
          </p:cNvSpPr>
          <p:nvPr>
            <p:ph type="body" sz="quarter" idx="10"/>
          </p:nvPr>
        </p:nvSpPr>
        <p:spPr/>
        <p:txBody>
          <a:bodyPr/>
          <a:lstStyle/>
          <a:p>
            <a:r>
              <a:rPr lang="en-US" dirty="0"/>
              <a:t>the (plentiful) earth has shrunk (with very little to spare) for us, the heavenly blessings have been withheld,</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 أَنْتَ الْمُسْتَعَانُ وَ إِلَيْكَ الْمُشْتَكَى </a:t>
            </a:r>
            <a:endParaRPr lang="en-US" dirty="0"/>
          </a:p>
        </p:txBody>
      </p:sp>
      <p:sp>
        <p:nvSpPr>
          <p:cNvPr id="5" name="Subtitle 4"/>
          <p:cNvSpPr>
            <a:spLocks noGrp="1"/>
          </p:cNvSpPr>
          <p:nvPr>
            <p:ph type="body" sz="quarter" idx="10"/>
          </p:nvPr>
        </p:nvSpPr>
        <p:spPr/>
        <p:txBody>
          <a:bodyPr/>
          <a:lstStyle/>
          <a:p>
            <a:r>
              <a:rPr lang="en-US" dirty="0"/>
              <a:t>You alone can help, we refer our grief and sorrow to You, </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 عَلَيْكَ الْمُعَوَّلُ فِي الشِّدَّةِ وَ الرَّخَاءِ </a:t>
            </a:r>
            <a:endParaRPr lang="en-US" dirty="0"/>
          </a:p>
        </p:txBody>
      </p:sp>
      <p:sp>
        <p:nvSpPr>
          <p:cNvPr id="5" name="Subtitle 4"/>
          <p:cNvSpPr>
            <a:spLocks noGrp="1"/>
          </p:cNvSpPr>
          <p:nvPr>
            <p:ph type="body" sz="quarter" idx="10"/>
          </p:nvPr>
        </p:nvSpPr>
        <p:spPr/>
        <p:txBody>
          <a:bodyPr/>
          <a:lstStyle/>
          <a:p>
            <a:r>
              <a:rPr lang="en-US" dirty="0"/>
              <a:t>we have full faith in You, in the time of distress, as well as in good fortune.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صَلِّ عَلَى مُحَمَّدٍ وَ آلِ مُحَمَّدٍ </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send Your blessings on Muhammad</a:t>
            </a:r>
          </a:p>
          <a:p>
            <a:r>
              <a:rPr lang="en-US" dirty="0"/>
              <a:t>and the family of Muhammad.</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أُولِي الْأَمْرِ الَّذِينَ فَرَضْتَ عَلَيْنَا طَاعَتَهُمْ </a:t>
            </a:r>
            <a:endParaRPr lang="en-US" dirty="0"/>
          </a:p>
        </p:txBody>
      </p:sp>
      <p:sp>
        <p:nvSpPr>
          <p:cNvPr id="5" name="Subtitle 4"/>
          <p:cNvSpPr>
            <a:spLocks noGrp="1"/>
          </p:cNvSpPr>
          <p:nvPr>
            <p:ph type="body" sz="quarter" idx="10"/>
          </p:nvPr>
        </p:nvSpPr>
        <p:spPr/>
        <p:txBody>
          <a:bodyPr/>
          <a:lstStyle/>
          <a:p>
            <a:r>
              <a:rPr lang="en-US" dirty="0"/>
              <a:t>the "</a:t>
            </a:r>
            <a:r>
              <a:rPr lang="en-US" dirty="0" err="1"/>
              <a:t>Ulil</a:t>
            </a:r>
            <a:r>
              <a:rPr lang="en-US" dirty="0"/>
              <a:t> </a:t>
            </a:r>
            <a:r>
              <a:rPr lang="en-US" dirty="0" err="1"/>
              <a:t>Amr</a:t>
            </a:r>
            <a:r>
              <a:rPr lang="en-US" dirty="0"/>
              <a:t>" (authority), obedience to whom has been made obligatory,</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 عَرَّفْتَنَا بِذَلِكَ مَنْزِلَتَهُمْ </a:t>
            </a:r>
            <a:endParaRPr lang="en-US" dirty="0"/>
          </a:p>
        </p:txBody>
      </p:sp>
      <p:sp>
        <p:nvSpPr>
          <p:cNvPr id="5" name="Subtitle 4"/>
          <p:cNvSpPr>
            <a:spLocks noGrp="1"/>
          </p:cNvSpPr>
          <p:nvPr>
            <p:ph type="body" sz="quarter" idx="10"/>
          </p:nvPr>
        </p:nvSpPr>
        <p:spPr/>
        <p:txBody>
          <a:bodyPr/>
          <a:lstStyle/>
          <a:p>
            <a:r>
              <a:rPr lang="en-US" dirty="0"/>
              <a:t>through which their high status has been made known.</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فَفَرِّجْ عَنَّا بِحَقِّهِمْ فَرَجاً عَاجِلاً قَرِيباً </a:t>
            </a:r>
            <a:endParaRPr lang="en-US" dirty="0"/>
          </a:p>
        </p:txBody>
      </p:sp>
      <p:sp>
        <p:nvSpPr>
          <p:cNvPr id="5" name="Subtitle 4"/>
          <p:cNvSpPr>
            <a:spLocks noGrp="1"/>
          </p:cNvSpPr>
          <p:nvPr>
            <p:ph type="body" sz="quarter" idx="10"/>
          </p:nvPr>
        </p:nvSpPr>
        <p:spPr/>
        <p:txBody>
          <a:bodyPr/>
          <a:lstStyle/>
          <a:p>
            <a:r>
              <a:rPr lang="en-US" dirty="0"/>
              <a:t>Therefore let there be joy after sorrow for us for their sake, right away,</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وَلا آيِساً مِنْ إِجَابَتِكَ وَإِنْ أَبْطَأَتْ عَنِّي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do not make me despair of Your responding to me, even if such response is postponed,</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كَلَمْحِ الْبَصَرِ أَوْ هُوَ أَقْرَبُ </a:t>
            </a:r>
            <a:endParaRPr lang="en-US" dirty="0"/>
          </a:p>
        </p:txBody>
      </p:sp>
      <p:sp>
        <p:nvSpPr>
          <p:cNvPr id="5" name="Subtitle 4"/>
          <p:cNvSpPr>
            <a:spLocks noGrp="1"/>
          </p:cNvSpPr>
          <p:nvPr>
            <p:ph type="body" sz="quarter" idx="10"/>
          </p:nvPr>
        </p:nvSpPr>
        <p:spPr/>
        <p:txBody>
          <a:bodyPr/>
          <a:lstStyle/>
          <a:p>
            <a:r>
              <a:rPr lang="en-US" dirty="0"/>
              <a:t>in the twinkle of an eye, more rapidly.</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مُحَمَّدُ يَا عَلِيُّ</a:t>
            </a:r>
            <a:r>
              <a:rPr lang="en-US" dirty="0"/>
              <a:t> </a:t>
            </a:r>
            <a:r>
              <a:rPr lang="ar-SA" dirty="0"/>
              <a:t>يَا عَلِيُّ يَا مُحَمَّدُ</a:t>
            </a:r>
            <a:endParaRPr lang="en-US" dirty="0"/>
          </a:p>
        </p:txBody>
      </p:sp>
      <p:sp>
        <p:nvSpPr>
          <p:cNvPr id="5" name="Subtitle 4"/>
          <p:cNvSpPr>
            <a:spLocks noGrp="1"/>
          </p:cNvSpPr>
          <p:nvPr>
            <p:ph type="body" sz="quarter" idx="10"/>
          </p:nvPr>
        </p:nvSpPr>
        <p:spPr/>
        <p:txBody>
          <a:bodyPr/>
          <a:lstStyle/>
          <a:p>
            <a:r>
              <a:rPr lang="en-US" dirty="0"/>
              <a:t>O Muhammad! O `Ali! </a:t>
            </a:r>
          </a:p>
          <a:p>
            <a:r>
              <a:rPr lang="en-US" dirty="0"/>
              <a:t>O `Ali! O Muhammad!</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اكْفِيَانِي</a:t>
            </a:r>
            <a:r>
              <a:rPr lang="ar-SA" dirty="0"/>
              <a:t> فَإِنَّكُمَا كَافِيَانِ </a:t>
            </a:r>
            <a:endParaRPr lang="en-US" dirty="0"/>
          </a:p>
        </p:txBody>
      </p:sp>
      <p:sp>
        <p:nvSpPr>
          <p:cNvPr id="5" name="Subtitle 4"/>
          <p:cNvSpPr>
            <a:spLocks noGrp="1"/>
          </p:cNvSpPr>
          <p:nvPr>
            <p:ph type="body" sz="quarter" idx="10"/>
          </p:nvPr>
        </p:nvSpPr>
        <p:spPr/>
        <p:txBody>
          <a:bodyPr/>
          <a:lstStyle/>
          <a:p>
            <a:r>
              <a:rPr lang="en-US" dirty="0"/>
              <a:t>(Please) Give me enough, because both of you provide sufficiently,</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 انْصُرَانِي فَإِنَّكُمَا نَاصِرَانِ </a:t>
            </a:r>
            <a:endParaRPr lang="en-US" dirty="0"/>
          </a:p>
        </p:txBody>
      </p:sp>
      <p:sp>
        <p:nvSpPr>
          <p:cNvPr id="5" name="Subtitle 4"/>
          <p:cNvSpPr>
            <a:spLocks noGrp="1"/>
          </p:cNvSpPr>
          <p:nvPr>
            <p:ph type="body" sz="quarter" idx="10"/>
          </p:nvPr>
        </p:nvSpPr>
        <p:spPr/>
        <p:txBody>
          <a:bodyPr/>
          <a:lstStyle/>
          <a:p>
            <a:r>
              <a:rPr lang="en-US" dirty="0"/>
              <a:t>and (please) help me, because both of you help and protect.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مَوْلاَنَا يَا صَاحِبَ الزَّمَانِ </a:t>
            </a:r>
            <a:endParaRPr lang="en-US" dirty="0"/>
          </a:p>
        </p:txBody>
      </p:sp>
      <p:sp>
        <p:nvSpPr>
          <p:cNvPr id="5" name="Subtitle 4"/>
          <p:cNvSpPr>
            <a:spLocks noGrp="1"/>
          </p:cNvSpPr>
          <p:nvPr>
            <p:ph type="body" sz="quarter" idx="10"/>
          </p:nvPr>
        </p:nvSpPr>
        <p:spPr/>
        <p:txBody>
          <a:bodyPr/>
          <a:lstStyle/>
          <a:p>
            <a:r>
              <a:rPr lang="en-US" dirty="0"/>
              <a:t>O my master! O the Authority of our times (</a:t>
            </a:r>
            <a:r>
              <a:rPr lang="en-US" dirty="0" err="1"/>
              <a:t>Saahibaz</a:t>
            </a:r>
            <a:r>
              <a:rPr lang="en-US" dirty="0"/>
              <a:t> </a:t>
            </a:r>
            <a:r>
              <a:rPr lang="en-US" dirty="0" err="1"/>
              <a:t>Zamaan</a:t>
            </a:r>
            <a:r>
              <a:rPr lang="en-US" dirty="0"/>
              <a: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ٱلْغَوْثَ</a:t>
            </a:r>
            <a:r>
              <a:rPr lang="ar-SA" dirty="0"/>
              <a:t> </a:t>
            </a:r>
            <a:r>
              <a:rPr lang="ar-SA" dirty="0" err="1"/>
              <a:t>ٱلْغَوْثَ</a:t>
            </a:r>
            <a:r>
              <a:rPr lang="ar-SA" dirty="0"/>
              <a:t> </a:t>
            </a:r>
            <a:r>
              <a:rPr lang="ar-SA" dirty="0" err="1"/>
              <a:t>ٱلْغَوْثَ</a:t>
            </a:r>
            <a:endParaRPr lang="en-US" dirty="0"/>
          </a:p>
        </p:txBody>
      </p:sp>
      <p:sp>
        <p:nvSpPr>
          <p:cNvPr id="5" name="Subtitle 4"/>
          <p:cNvSpPr>
            <a:spLocks noGrp="1"/>
          </p:cNvSpPr>
          <p:nvPr>
            <p:ph type="body" sz="quarter" idx="10"/>
          </p:nvPr>
        </p:nvSpPr>
        <p:spPr/>
        <p:txBody>
          <a:bodyPr/>
          <a:lstStyle/>
          <a:p>
            <a:r>
              <a:rPr lang="en-US" dirty="0"/>
              <a:t>(I beseech you for) relief! (I beseech you for) relief! (I beseech you for) relief!</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ادْرِكْنِي </a:t>
            </a:r>
            <a:r>
              <a:rPr lang="ar-SA" dirty="0" err="1"/>
              <a:t>ادْرِكْنِي</a:t>
            </a:r>
            <a:r>
              <a:rPr lang="ar-SA" dirty="0"/>
              <a:t> </a:t>
            </a:r>
            <a:r>
              <a:rPr lang="ar-SA" dirty="0" err="1"/>
              <a:t>ادْرِكْنِي</a:t>
            </a:r>
            <a:endParaRPr lang="en-US" dirty="0"/>
          </a:p>
        </p:txBody>
      </p:sp>
      <p:sp>
        <p:nvSpPr>
          <p:cNvPr id="5" name="Subtitle 4"/>
          <p:cNvSpPr>
            <a:spLocks noGrp="1"/>
          </p:cNvSpPr>
          <p:nvPr>
            <p:ph type="body" sz="quarter" idx="10"/>
          </p:nvPr>
        </p:nvSpPr>
        <p:spPr/>
        <p:txBody>
          <a:bodyPr/>
          <a:lstStyle/>
          <a:p>
            <a:r>
              <a:rPr lang="en-US" dirty="0"/>
              <a:t>(Please do) come to my aid! (Please do) come to my aid! (Please do) come to my aid!</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السَّاعَةَ </a:t>
            </a:r>
            <a:r>
              <a:rPr lang="ar-SA" dirty="0" err="1"/>
              <a:t>السَّاعَةَ</a:t>
            </a:r>
            <a:r>
              <a:rPr lang="ar-SA" dirty="0"/>
              <a:t> </a:t>
            </a:r>
            <a:r>
              <a:rPr lang="ar-SA" dirty="0" err="1"/>
              <a:t>السَّاعَةَ</a:t>
            </a:r>
            <a:r>
              <a:rPr lang="ar-SA" dirty="0"/>
              <a:t> </a:t>
            </a:r>
            <a:endParaRPr lang="en-US" dirty="0"/>
          </a:p>
        </p:txBody>
      </p:sp>
      <p:sp>
        <p:nvSpPr>
          <p:cNvPr id="5" name="Subtitle 4"/>
          <p:cNvSpPr>
            <a:spLocks noGrp="1"/>
          </p:cNvSpPr>
          <p:nvPr>
            <p:ph type="body" sz="quarter" idx="10"/>
          </p:nvPr>
        </p:nvSpPr>
        <p:spPr/>
        <p:txBody>
          <a:bodyPr/>
          <a:lstStyle/>
          <a:p>
            <a:r>
              <a:rPr lang="en-US" dirty="0"/>
              <a:t>Reach me! Reach me! Reach me!</a:t>
            </a:r>
          </a:p>
          <a:p>
            <a:r>
              <a:rPr lang="en-US" dirty="0"/>
              <a:t>At Once, in this Hour,</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الْعَجَلَ </a:t>
            </a:r>
            <a:r>
              <a:rPr lang="ar-SA" dirty="0" err="1"/>
              <a:t>الْعَجَلَ</a:t>
            </a:r>
            <a:r>
              <a:rPr lang="ar-SA" dirty="0"/>
              <a:t> </a:t>
            </a:r>
            <a:r>
              <a:rPr lang="ar-SA" dirty="0" err="1"/>
              <a:t>الْعَجَلَ</a:t>
            </a:r>
            <a:r>
              <a:rPr lang="ar-SA" dirty="0"/>
              <a:t> </a:t>
            </a:r>
            <a:endParaRPr lang="en-US" dirty="0"/>
          </a:p>
        </p:txBody>
      </p:sp>
      <p:sp>
        <p:nvSpPr>
          <p:cNvPr id="5" name="Subtitle 4"/>
          <p:cNvSpPr>
            <a:spLocks noGrp="1"/>
          </p:cNvSpPr>
          <p:nvPr>
            <p:ph type="body" sz="quarter" idx="10"/>
          </p:nvPr>
        </p:nvSpPr>
        <p:spPr/>
        <p:txBody>
          <a:bodyPr/>
          <a:lstStyle/>
          <a:p>
            <a:r>
              <a:rPr lang="en-US" dirty="0"/>
              <a:t>Be Quick, Be Quick, Be Quick</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أَرْحَمَ الرَّاحِمِينَ</a:t>
            </a:r>
            <a:endParaRPr lang="en-US" dirty="0"/>
          </a:p>
        </p:txBody>
      </p:sp>
      <p:sp>
        <p:nvSpPr>
          <p:cNvPr id="5" name="Subtitle 4"/>
          <p:cNvSpPr>
            <a:spLocks noGrp="1"/>
          </p:cNvSpPr>
          <p:nvPr>
            <p:ph type="body" sz="quarter" idx="10"/>
          </p:nvPr>
        </p:nvSpPr>
        <p:spPr/>
        <p:txBody>
          <a:bodyPr/>
          <a:lstStyle/>
          <a:p>
            <a:r>
              <a:rPr lang="en-US" dirty="0"/>
              <a:t>O the Most Merciful</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8" name="Rectangle 9"/>
          <p:cNvSpPr>
            <a:spLocks noChangeArrowheads="1"/>
          </p:cNvSpPr>
          <p:nvPr/>
        </p:nvSpPr>
        <p:spPr bwMode="auto">
          <a:xfrm>
            <a:off x="4798219" y="457199"/>
            <a:ext cx="2595562" cy="461963"/>
          </a:xfrm>
          <a:prstGeom prst="rect">
            <a:avLst/>
          </a:prstGeom>
          <a:gradFill rotWithShape="1">
            <a:gsLst>
              <a:gs pos="0">
                <a:srgbClr val="003399"/>
              </a:gs>
              <a:gs pos="100000">
                <a:srgbClr val="001847"/>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2400" b="1" dirty="0">
                <a:solidFill>
                  <a:srgbClr val="FFFF00"/>
                </a:solidFill>
                <a:latin typeface="Trebuchet MS" panose="020B0603020202020204" pitchFamily="34" charset="0"/>
                <a:cs typeface="Calibri" panose="020F0502020204030204" pitchFamily="34" charset="0"/>
              </a:rPr>
              <a:t>Recite 70 times</a:t>
            </a:r>
          </a:p>
        </p:txBody>
      </p:sp>
      <p:sp>
        <p:nvSpPr>
          <p:cNvPr id="4" name="Title 3">
            <a:extLst>
              <a:ext uri="{FF2B5EF4-FFF2-40B4-BE49-F238E27FC236}">
                <a16:creationId xmlns:a16="http://schemas.microsoft.com/office/drawing/2014/main" id="{5DCA31AE-BB7D-699B-DA5D-7E802C7C3E5D}"/>
              </a:ext>
            </a:extLst>
          </p:cNvPr>
          <p:cNvSpPr>
            <a:spLocks noGrp="1"/>
          </p:cNvSpPr>
          <p:nvPr>
            <p:ph type="title"/>
          </p:nvPr>
        </p:nvSpPr>
        <p:spPr>
          <a:xfrm>
            <a:off x="0" y="1564481"/>
            <a:ext cx="12192000" cy="1143000"/>
          </a:xfrm>
        </p:spPr>
        <p:txBody>
          <a:bodyPr/>
          <a:lstStyle/>
          <a:p>
            <a:r>
              <a:rPr lang="ar-SA" dirty="0"/>
              <a:t>أَسْتَغْفِرُ اللّٰهَ وَأَتُوبُ إلَيْهِ</a:t>
            </a:r>
            <a:endParaRPr lang="en-CA" dirty="0"/>
          </a:p>
        </p:txBody>
      </p:sp>
      <p:sp>
        <p:nvSpPr>
          <p:cNvPr id="5" name="Text Placeholder 4">
            <a:extLst>
              <a:ext uri="{FF2B5EF4-FFF2-40B4-BE49-F238E27FC236}">
                <a16:creationId xmlns:a16="http://schemas.microsoft.com/office/drawing/2014/main" id="{D4C99D93-1190-F496-FD53-FFBE4C357A23}"/>
              </a:ext>
            </a:extLst>
          </p:cNvPr>
          <p:cNvSpPr>
            <a:spLocks noGrp="1"/>
          </p:cNvSpPr>
          <p:nvPr>
            <p:ph type="body" sz="quarter" idx="10"/>
          </p:nvPr>
        </p:nvSpPr>
        <p:spPr>
          <a:xfrm>
            <a:off x="2171700" y="4150520"/>
            <a:ext cx="7848600" cy="1905000"/>
          </a:xfrm>
        </p:spPr>
        <p:txBody>
          <a:bodyPr/>
          <a:lstStyle/>
          <a:p>
            <a:r>
              <a:rPr lang="en-US" dirty="0"/>
              <a:t>I seek the forgiveness of </a:t>
            </a:r>
            <a:r>
              <a:rPr lang="en-US" dirty="0" err="1"/>
              <a:t>Allāh</a:t>
            </a:r>
            <a:r>
              <a:rPr lang="en-US" dirty="0"/>
              <a:t>, and I repent before Him.</a:t>
            </a:r>
          </a:p>
        </p:txBody>
      </p:sp>
      <p:sp>
        <p:nvSpPr>
          <p:cNvPr id="10250" name="TextBox 10249">
            <a:extLst>
              <a:ext uri="{FF2B5EF4-FFF2-40B4-BE49-F238E27FC236}">
                <a16:creationId xmlns:a16="http://schemas.microsoft.com/office/drawing/2014/main" id="{46428C1A-06A7-1D4A-A520-B8A17D63BAA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10251" name="TextBox 10250">
            <a:extLst>
              <a:ext uri="{FF2B5EF4-FFF2-40B4-BE49-F238E27FC236}">
                <a16:creationId xmlns:a16="http://schemas.microsoft.com/office/drawing/2014/main" id="{11E975CB-3C51-26A9-73DE-DEA68861547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10261" name="TextBox 10260">
            <a:extLst>
              <a:ext uri="{FF2B5EF4-FFF2-40B4-BE49-F238E27FC236}">
                <a16:creationId xmlns:a16="http://schemas.microsoft.com/office/drawing/2014/main" id="{7064D34D-A89F-CD32-38CD-8704A32351E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10269" name="TextBox 10268">
            <a:extLst>
              <a:ext uri="{FF2B5EF4-FFF2-40B4-BE49-F238E27FC236}">
                <a16:creationId xmlns:a16="http://schemas.microsoft.com/office/drawing/2014/main" id="{2255616A-68EA-AB7F-3D6B-C01DF285C3B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10270" name="TextBox 10269">
            <a:extLst>
              <a:ext uri="{FF2B5EF4-FFF2-40B4-BE49-F238E27FC236}">
                <a16:creationId xmlns:a16="http://schemas.microsoft.com/office/drawing/2014/main" id="{03AC8040-7DBE-DECE-CB14-D35D1BE565C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10271" name="TextBox 10270">
            <a:extLst>
              <a:ext uri="{FF2B5EF4-FFF2-40B4-BE49-F238E27FC236}">
                <a16:creationId xmlns:a16="http://schemas.microsoft.com/office/drawing/2014/main" id="{437DEC2A-1C99-1F4A-BB16-09FED77F085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272" name="TextBox 10271">
            <a:extLst>
              <a:ext uri="{FF2B5EF4-FFF2-40B4-BE49-F238E27FC236}">
                <a16:creationId xmlns:a16="http://schemas.microsoft.com/office/drawing/2014/main" id="{45652EB6-8384-FD92-156C-63F6007B36B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0273" name="TextBox 10272">
            <a:extLst>
              <a:ext uri="{FF2B5EF4-FFF2-40B4-BE49-F238E27FC236}">
                <a16:creationId xmlns:a16="http://schemas.microsoft.com/office/drawing/2014/main" id="{350CD347-A0BB-59E1-5679-D95E919B3A6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0274" name="TextBox 10273">
            <a:extLst>
              <a:ext uri="{FF2B5EF4-FFF2-40B4-BE49-F238E27FC236}">
                <a16:creationId xmlns:a16="http://schemas.microsoft.com/office/drawing/2014/main" id="{23084497-5B40-BE1E-BC43-493E933EC39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0275" name="TextBox 10274">
            <a:extLst>
              <a:ext uri="{FF2B5EF4-FFF2-40B4-BE49-F238E27FC236}">
                <a16:creationId xmlns:a16="http://schemas.microsoft.com/office/drawing/2014/main" id="{1BF5065A-5844-66DF-6C60-472ACEEA644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
        <p:nvSpPr>
          <p:cNvPr id="10276" name="TextBox 10275">
            <a:extLst>
              <a:ext uri="{FF2B5EF4-FFF2-40B4-BE49-F238E27FC236}">
                <a16:creationId xmlns:a16="http://schemas.microsoft.com/office/drawing/2014/main" id="{63BBE834-1834-2DB8-14B9-67BB4850A70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lang="en-CA" dirty="0"/>
          </a:p>
        </p:txBody>
      </p:sp>
      <p:sp>
        <p:nvSpPr>
          <p:cNvPr id="10277" name="TextBox 10276">
            <a:extLst>
              <a:ext uri="{FF2B5EF4-FFF2-40B4-BE49-F238E27FC236}">
                <a16:creationId xmlns:a16="http://schemas.microsoft.com/office/drawing/2014/main" id="{5C4E7CD2-87E0-0698-CB41-80633B04796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lang="en-CA" dirty="0"/>
          </a:p>
        </p:txBody>
      </p:sp>
      <p:sp>
        <p:nvSpPr>
          <p:cNvPr id="10278" name="TextBox 10277">
            <a:extLst>
              <a:ext uri="{FF2B5EF4-FFF2-40B4-BE49-F238E27FC236}">
                <a16:creationId xmlns:a16="http://schemas.microsoft.com/office/drawing/2014/main" id="{A4245B4B-1B9B-6F9E-F1F5-3D41C24418E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13</a:t>
            </a:r>
            <a:endParaRPr lang="en-CA" dirty="0"/>
          </a:p>
        </p:txBody>
      </p:sp>
      <p:sp>
        <p:nvSpPr>
          <p:cNvPr id="10279" name="TextBox 10278">
            <a:extLst>
              <a:ext uri="{FF2B5EF4-FFF2-40B4-BE49-F238E27FC236}">
                <a16:creationId xmlns:a16="http://schemas.microsoft.com/office/drawing/2014/main" id="{A650569A-9815-07B1-24FA-3B938ECE4DA6}"/>
              </a:ext>
            </a:extLst>
          </p:cNvPr>
          <p:cNvSpPr txBox="1"/>
          <p:nvPr/>
        </p:nvSpPr>
        <p:spPr>
          <a:xfrm>
            <a:off x="5760000" y="5760000"/>
            <a:ext cx="684362" cy="584775"/>
          </a:xfrm>
          <a:prstGeom prst="rect">
            <a:avLst/>
          </a:prstGeom>
          <a:noFill/>
        </p:spPr>
        <p:txBody>
          <a:bodyPr wrap="square">
            <a:spAutoFit/>
          </a:bodyPr>
          <a:lstStyle/>
          <a:p>
            <a:pPr algn="ctr"/>
            <a:r>
              <a:rPr lang="en-US" sz="3200" kern="0" dirty="0">
                <a:solidFill>
                  <a:srgbClr val="000066"/>
                </a:solidFill>
                <a:latin typeface="Calibri Light" panose="020F0302020204030204" pitchFamily="34" charset="0"/>
                <a:cs typeface="Calibri Light" panose="020F0302020204030204" pitchFamily="34" charset="0"/>
              </a:rPr>
              <a:t>14</a:t>
            </a:r>
            <a:endParaRPr lang="en-CA" dirty="0"/>
          </a:p>
        </p:txBody>
      </p:sp>
      <p:sp>
        <p:nvSpPr>
          <p:cNvPr id="10280" name="TextBox 10279">
            <a:extLst>
              <a:ext uri="{FF2B5EF4-FFF2-40B4-BE49-F238E27FC236}">
                <a16:creationId xmlns:a16="http://schemas.microsoft.com/office/drawing/2014/main" id="{D953E8A6-F970-01A0-E965-67EE55AAC3F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lang="en-CA" dirty="0"/>
          </a:p>
        </p:txBody>
      </p:sp>
      <p:sp>
        <p:nvSpPr>
          <p:cNvPr id="10281" name="TextBox 10280">
            <a:extLst>
              <a:ext uri="{FF2B5EF4-FFF2-40B4-BE49-F238E27FC236}">
                <a16:creationId xmlns:a16="http://schemas.microsoft.com/office/drawing/2014/main" id="{14229FA5-8446-B4BB-2F36-384D9A7B211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lang="en-CA" dirty="0"/>
          </a:p>
        </p:txBody>
      </p:sp>
      <p:sp>
        <p:nvSpPr>
          <p:cNvPr id="10282" name="TextBox 10281">
            <a:extLst>
              <a:ext uri="{FF2B5EF4-FFF2-40B4-BE49-F238E27FC236}">
                <a16:creationId xmlns:a16="http://schemas.microsoft.com/office/drawing/2014/main" id="{20DF6370-20B6-D888-74CE-EBA2DEBE46A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17</a:t>
            </a:r>
            <a:endParaRPr lang="en-CA" dirty="0"/>
          </a:p>
        </p:txBody>
      </p:sp>
      <p:sp>
        <p:nvSpPr>
          <p:cNvPr id="10283" name="TextBox 10282">
            <a:extLst>
              <a:ext uri="{FF2B5EF4-FFF2-40B4-BE49-F238E27FC236}">
                <a16:creationId xmlns:a16="http://schemas.microsoft.com/office/drawing/2014/main" id="{AD27B20A-DDC0-8037-7900-BF39DCE4806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lang="en-CA" dirty="0"/>
          </a:p>
        </p:txBody>
      </p:sp>
      <p:sp>
        <p:nvSpPr>
          <p:cNvPr id="10284" name="TextBox 10283">
            <a:extLst>
              <a:ext uri="{FF2B5EF4-FFF2-40B4-BE49-F238E27FC236}">
                <a16:creationId xmlns:a16="http://schemas.microsoft.com/office/drawing/2014/main" id="{F3C5BB44-04CE-68F5-2411-12D8761512E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lang="en-CA" dirty="0"/>
          </a:p>
        </p:txBody>
      </p:sp>
      <p:sp>
        <p:nvSpPr>
          <p:cNvPr id="10285" name="TextBox 10284">
            <a:extLst>
              <a:ext uri="{FF2B5EF4-FFF2-40B4-BE49-F238E27FC236}">
                <a16:creationId xmlns:a16="http://schemas.microsoft.com/office/drawing/2014/main" id="{F144A90F-4723-9AE9-35A5-99FC8F1B378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lang="en-CA" dirty="0"/>
          </a:p>
        </p:txBody>
      </p:sp>
      <p:sp>
        <p:nvSpPr>
          <p:cNvPr id="10286" name="TextBox 10285">
            <a:extLst>
              <a:ext uri="{FF2B5EF4-FFF2-40B4-BE49-F238E27FC236}">
                <a16:creationId xmlns:a16="http://schemas.microsoft.com/office/drawing/2014/main" id="{E4AE0020-AD74-D56F-631D-D12ADB1D929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21</a:t>
            </a:r>
            <a:endParaRPr lang="en-CA" dirty="0"/>
          </a:p>
        </p:txBody>
      </p:sp>
      <p:sp>
        <p:nvSpPr>
          <p:cNvPr id="10287" name="TextBox 10286">
            <a:extLst>
              <a:ext uri="{FF2B5EF4-FFF2-40B4-BE49-F238E27FC236}">
                <a16:creationId xmlns:a16="http://schemas.microsoft.com/office/drawing/2014/main" id="{BC80A6B9-F214-406F-A549-F69518989A9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lang="en-CA" dirty="0"/>
          </a:p>
        </p:txBody>
      </p:sp>
      <p:sp>
        <p:nvSpPr>
          <p:cNvPr id="10288" name="TextBox 10287">
            <a:extLst>
              <a:ext uri="{FF2B5EF4-FFF2-40B4-BE49-F238E27FC236}">
                <a16:creationId xmlns:a16="http://schemas.microsoft.com/office/drawing/2014/main" id="{05F4BFB5-BC23-7E83-2800-99411F4AFAC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lang="en-CA" dirty="0"/>
          </a:p>
        </p:txBody>
      </p:sp>
      <p:sp>
        <p:nvSpPr>
          <p:cNvPr id="10289" name="TextBox 10288">
            <a:extLst>
              <a:ext uri="{FF2B5EF4-FFF2-40B4-BE49-F238E27FC236}">
                <a16:creationId xmlns:a16="http://schemas.microsoft.com/office/drawing/2014/main" id="{0FFDA817-67F9-49FB-614E-9F68BD78203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lang="en-CA" dirty="0"/>
          </a:p>
        </p:txBody>
      </p:sp>
      <p:sp>
        <p:nvSpPr>
          <p:cNvPr id="10290" name="TextBox 10289">
            <a:extLst>
              <a:ext uri="{FF2B5EF4-FFF2-40B4-BE49-F238E27FC236}">
                <a16:creationId xmlns:a16="http://schemas.microsoft.com/office/drawing/2014/main" id="{44B8AD5C-B9D3-1E8E-0FC7-CDD26340A1B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25</a:t>
            </a:r>
            <a:endParaRPr lang="en-CA" dirty="0"/>
          </a:p>
        </p:txBody>
      </p:sp>
      <p:sp>
        <p:nvSpPr>
          <p:cNvPr id="10291" name="TextBox 10290">
            <a:extLst>
              <a:ext uri="{FF2B5EF4-FFF2-40B4-BE49-F238E27FC236}">
                <a16:creationId xmlns:a16="http://schemas.microsoft.com/office/drawing/2014/main" id="{088AC3C1-57DA-8C00-1E84-88F5D7D40B8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endParaRPr lang="en-CA" dirty="0"/>
          </a:p>
        </p:txBody>
      </p:sp>
      <p:sp>
        <p:nvSpPr>
          <p:cNvPr id="10292" name="TextBox 10291">
            <a:extLst>
              <a:ext uri="{FF2B5EF4-FFF2-40B4-BE49-F238E27FC236}">
                <a16:creationId xmlns:a16="http://schemas.microsoft.com/office/drawing/2014/main" id="{D1290126-BD84-0DC4-A29D-95EFD09D730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endParaRPr lang="en-CA" dirty="0"/>
          </a:p>
        </p:txBody>
      </p:sp>
      <p:sp>
        <p:nvSpPr>
          <p:cNvPr id="10293" name="TextBox 10292">
            <a:extLst>
              <a:ext uri="{FF2B5EF4-FFF2-40B4-BE49-F238E27FC236}">
                <a16:creationId xmlns:a16="http://schemas.microsoft.com/office/drawing/2014/main" id="{1F47B98A-02F3-874C-4122-E05808B446E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endParaRPr lang="en-CA" dirty="0"/>
          </a:p>
        </p:txBody>
      </p:sp>
      <p:sp>
        <p:nvSpPr>
          <p:cNvPr id="10294" name="TextBox 10293">
            <a:extLst>
              <a:ext uri="{FF2B5EF4-FFF2-40B4-BE49-F238E27FC236}">
                <a16:creationId xmlns:a16="http://schemas.microsoft.com/office/drawing/2014/main" id="{1B907044-674D-6E7A-490C-B3248F42AB3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29</a:t>
            </a:r>
            <a:endParaRPr lang="en-CA" dirty="0"/>
          </a:p>
        </p:txBody>
      </p:sp>
      <p:sp>
        <p:nvSpPr>
          <p:cNvPr id="10295" name="TextBox 10294">
            <a:extLst>
              <a:ext uri="{FF2B5EF4-FFF2-40B4-BE49-F238E27FC236}">
                <a16:creationId xmlns:a16="http://schemas.microsoft.com/office/drawing/2014/main" id="{C0F8B429-753E-A1D3-05B1-D994DACAFC7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endParaRPr lang="en-CA" dirty="0"/>
          </a:p>
        </p:txBody>
      </p:sp>
      <p:sp>
        <p:nvSpPr>
          <p:cNvPr id="10296" name="TextBox 10295">
            <a:extLst>
              <a:ext uri="{FF2B5EF4-FFF2-40B4-BE49-F238E27FC236}">
                <a16:creationId xmlns:a16="http://schemas.microsoft.com/office/drawing/2014/main" id="{7E22C447-1B8F-04D1-8FF9-7890CE4E386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endParaRPr lang="en-CA" dirty="0"/>
          </a:p>
        </p:txBody>
      </p:sp>
      <p:sp>
        <p:nvSpPr>
          <p:cNvPr id="10297" name="TextBox 10296">
            <a:extLst>
              <a:ext uri="{FF2B5EF4-FFF2-40B4-BE49-F238E27FC236}">
                <a16:creationId xmlns:a16="http://schemas.microsoft.com/office/drawing/2014/main" id="{59A9E491-16CD-6848-D163-C3C71205D58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32</a:t>
            </a:r>
            <a:endParaRPr lang="en-CA" dirty="0"/>
          </a:p>
        </p:txBody>
      </p:sp>
      <p:sp>
        <p:nvSpPr>
          <p:cNvPr id="10298" name="TextBox 10297">
            <a:extLst>
              <a:ext uri="{FF2B5EF4-FFF2-40B4-BE49-F238E27FC236}">
                <a16:creationId xmlns:a16="http://schemas.microsoft.com/office/drawing/2014/main" id="{7ABA66DF-6FEB-4F31-D1CA-10F4898BE92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33</a:t>
            </a:r>
            <a:endParaRPr lang="en-CA" dirty="0"/>
          </a:p>
        </p:txBody>
      </p:sp>
      <p:sp>
        <p:nvSpPr>
          <p:cNvPr id="10299" name="TextBox 10298">
            <a:extLst>
              <a:ext uri="{FF2B5EF4-FFF2-40B4-BE49-F238E27FC236}">
                <a16:creationId xmlns:a16="http://schemas.microsoft.com/office/drawing/2014/main" id="{5ED772CB-154A-0A10-5517-8144708F7C1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endParaRPr lang="en-CA" dirty="0"/>
          </a:p>
        </p:txBody>
      </p:sp>
      <p:sp>
        <p:nvSpPr>
          <p:cNvPr id="10300" name="TextBox 10299">
            <a:extLst>
              <a:ext uri="{FF2B5EF4-FFF2-40B4-BE49-F238E27FC236}">
                <a16:creationId xmlns:a16="http://schemas.microsoft.com/office/drawing/2014/main" id="{4C1D5DB1-C9BE-3375-9A09-ED9D6735C87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endParaRPr lang="en-CA" dirty="0"/>
          </a:p>
        </p:txBody>
      </p:sp>
      <p:sp>
        <p:nvSpPr>
          <p:cNvPr id="10301" name="TextBox 10300">
            <a:extLst>
              <a:ext uri="{FF2B5EF4-FFF2-40B4-BE49-F238E27FC236}">
                <a16:creationId xmlns:a16="http://schemas.microsoft.com/office/drawing/2014/main" id="{FF6A3484-F6ED-ACB1-1716-C1A0240885E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36</a:t>
            </a:r>
            <a:endParaRPr lang="en-CA" dirty="0"/>
          </a:p>
        </p:txBody>
      </p:sp>
      <p:sp>
        <p:nvSpPr>
          <p:cNvPr id="10302" name="TextBox 10301">
            <a:extLst>
              <a:ext uri="{FF2B5EF4-FFF2-40B4-BE49-F238E27FC236}">
                <a16:creationId xmlns:a16="http://schemas.microsoft.com/office/drawing/2014/main" id="{92ABD63D-F94B-76A4-866C-5A67F81224D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endParaRPr lang="en-CA" dirty="0"/>
          </a:p>
        </p:txBody>
      </p:sp>
      <p:sp>
        <p:nvSpPr>
          <p:cNvPr id="10303" name="TextBox 10302">
            <a:extLst>
              <a:ext uri="{FF2B5EF4-FFF2-40B4-BE49-F238E27FC236}">
                <a16:creationId xmlns:a16="http://schemas.microsoft.com/office/drawing/2014/main" id="{4B8920B2-5F03-8D89-C9A9-8D948933258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endParaRPr lang="en-CA" dirty="0"/>
          </a:p>
        </p:txBody>
      </p:sp>
      <p:sp>
        <p:nvSpPr>
          <p:cNvPr id="10304" name="TextBox 10303">
            <a:extLst>
              <a:ext uri="{FF2B5EF4-FFF2-40B4-BE49-F238E27FC236}">
                <a16:creationId xmlns:a16="http://schemas.microsoft.com/office/drawing/2014/main" id="{B50138F9-5287-EF95-A751-81808C58BCF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endParaRPr lang="en-CA" dirty="0"/>
          </a:p>
        </p:txBody>
      </p:sp>
      <p:sp>
        <p:nvSpPr>
          <p:cNvPr id="10305" name="TextBox 10304">
            <a:extLst>
              <a:ext uri="{FF2B5EF4-FFF2-40B4-BE49-F238E27FC236}">
                <a16:creationId xmlns:a16="http://schemas.microsoft.com/office/drawing/2014/main" id="{6D87541D-5378-71AF-1012-B07525F22F8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40</a:t>
            </a:r>
            <a:endParaRPr lang="en-CA" dirty="0"/>
          </a:p>
        </p:txBody>
      </p:sp>
      <p:sp>
        <p:nvSpPr>
          <p:cNvPr id="10306" name="TextBox 10305">
            <a:extLst>
              <a:ext uri="{FF2B5EF4-FFF2-40B4-BE49-F238E27FC236}">
                <a16:creationId xmlns:a16="http://schemas.microsoft.com/office/drawing/2014/main" id="{02B4DE4E-7103-8A9D-1591-35664B7340E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endParaRPr lang="en-CA" dirty="0"/>
          </a:p>
        </p:txBody>
      </p:sp>
      <p:sp>
        <p:nvSpPr>
          <p:cNvPr id="10307" name="TextBox 10306">
            <a:extLst>
              <a:ext uri="{FF2B5EF4-FFF2-40B4-BE49-F238E27FC236}">
                <a16:creationId xmlns:a16="http://schemas.microsoft.com/office/drawing/2014/main" id="{2AB669F9-847B-40F9-8DE6-DEDCFA0D486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endParaRPr lang="en-CA" dirty="0"/>
          </a:p>
        </p:txBody>
      </p:sp>
      <p:sp>
        <p:nvSpPr>
          <p:cNvPr id="10308" name="TextBox 10307">
            <a:extLst>
              <a:ext uri="{FF2B5EF4-FFF2-40B4-BE49-F238E27FC236}">
                <a16:creationId xmlns:a16="http://schemas.microsoft.com/office/drawing/2014/main" id="{3BD42944-2738-A559-6567-35DC1E110F2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endParaRPr lang="en-CA" dirty="0"/>
          </a:p>
        </p:txBody>
      </p:sp>
      <p:sp>
        <p:nvSpPr>
          <p:cNvPr id="10309" name="TextBox 10308">
            <a:extLst>
              <a:ext uri="{FF2B5EF4-FFF2-40B4-BE49-F238E27FC236}">
                <a16:creationId xmlns:a16="http://schemas.microsoft.com/office/drawing/2014/main" id="{E469A4DB-88BC-B4C4-0FDE-F47F2B40DFC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44</a:t>
            </a:r>
            <a:endParaRPr lang="en-CA" dirty="0"/>
          </a:p>
        </p:txBody>
      </p:sp>
      <p:sp>
        <p:nvSpPr>
          <p:cNvPr id="10310" name="TextBox 10309">
            <a:extLst>
              <a:ext uri="{FF2B5EF4-FFF2-40B4-BE49-F238E27FC236}">
                <a16:creationId xmlns:a16="http://schemas.microsoft.com/office/drawing/2014/main" id="{73A6CECE-9EAC-D26C-46FC-872629D3256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endParaRPr lang="en-CA" dirty="0"/>
          </a:p>
        </p:txBody>
      </p:sp>
      <p:sp>
        <p:nvSpPr>
          <p:cNvPr id="10311" name="TextBox 10310">
            <a:extLst>
              <a:ext uri="{FF2B5EF4-FFF2-40B4-BE49-F238E27FC236}">
                <a16:creationId xmlns:a16="http://schemas.microsoft.com/office/drawing/2014/main" id="{51558A86-9E9B-E72C-1658-32A53A9117F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endParaRPr lang="en-CA" dirty="0"/>
          </a:p>
        </p:txBody>
      </p:sp>
      <p:sp>
        <p:nvSpPr>
          <p:cNvPr id="10312" name="TextBox 10311">
            <a:extLst>
              <a:ext uri="{FF2B5EF4-FFF2-40B4-BE49-F238E27FC236}">
                <a16:creationId xmlns:a16="http://schemas.microsoft.com/office/drawing/2014/main" id="{43A97730-4109-BC44-10A6-EBB021564B3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endParaRPr lang="en-CA" dirty="0"/>
          </a:p>
        </p:txBody>
      </p:sp>
      <p:sp>
        <p:nvSpPr>
          <p:cNvPr id="10313" name="TextBox 10312">
            <a:extLst>
              <a:ext uri="{FF2B5EF4-FFF2-40B4-BE49-F238E27FC236}">
                <a16:creationId xmlns:a16="http://schemas.microsoft.com/office/drawing/2014/main" id="{95F05B42-7390-FD98-CAD2-92F0D3FFF0F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endParaRPr lang="en-CA" dirty="0"/>
          </a:p>
        </p:txBody>
      </p:sp>
      <p:sp>
        <p:nvSpPr>
          <p:cNvPr id="10314" name="TextBox 10313">
            <a:extLst>
              <a:ext uri="{FF2B5EF4-FFF2-40B4-BE49-F238E27FC236}">
                <a16:creationId xmlns:a16="http://schemas.microsoft.com/office/drawing/2014/main" id="{9D0779D1-526B-0957-9E9E-9A6E3143FEC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49</a:t>
            </a:r>
            <a:endParaRPr lang="en-CA" dirty="0"/>
          </a:p>
        </p:txBody>
      </p:sp>
      <p:sp>
        <p:nvSpPr>
          <p:cNvPr id="10315" name="TextBox 10314">
            <a:extLst>
              <a:ext uri="{FF2B5EF4-FFF2-40B4-BE49-F238E27FC236}">
                <a16:creationId xmlns:a16="http://schemas.microsoft.com/office/drawing/2014/main" id="{75332182-CC06-0E08-62A6-97C9DA93806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endParaRPr lang="en-CA" dirty="0"/>
          </a:p>
        </p:txBody>
      </p:sp>
      <p:sp>
        <p:nvSpPr>
          <p:cNvPr id="10316" name="TextBox 10315">
            <a:extLst>
              <a:ext uri="{FF2B5EF4-FFF2-40B4-BE49-F238E27FC236}">
                <a16:creationId xmlns:a16="http://schemas.microsoft.com/office/drawing/2014/main" id="{7A50AA9C-04C0-A0EA-8B88-CFCDEDAA3A3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endParaRPr lang="en-CA" dirty="0"/>
          </a:p>
        </p:txBody>
      </p:sp>
      <p:sp>
        <p:nvSpPr>
          <p:cNvPr id="10317" name="TextBox 10316">
            <a:extLst>
              <a:ext uri="{FF2B5EF4-FFF2-40B4-BE49-F238E27FC236}">
                <a16:creationId xmlns:a16="http://schemas.microsoft.com/office/drawing/2014/main" id="{41A95C7C-BAE6-4F0F-DD8B-A23C99F7EF1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endParaRPr lang="en-CA" dirty="0"/>
          </a:p>
        </p:txBody>
      </p:sp>
      <p:sp>
        <p:nvSpPr>
          <p:cNvPr id="10318" name="TextBox 10317">
            <a:extLst>
              <a:ext uri="{FF2B5EF4-FFF2-40B4-BE49-F238E27FC236}">
                <a16:creationId xmlns:a16="http://schemas.microsoft.com/office/drawing/2014/main" id="{70E8302A-320C-0FA4-0E1B-F1260742A1B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53</a:t>
            </a:r>
            <a:endParaRPr lang="en-CA" dirty="0"/>
          </a:p>
        </p:txBody>
      </p:sp>
      <p:sp>
        <p:nvSpPr>
          <p:cNvPr id="10319" name="TextBox 10318">
            <a:extLst>
              <a:ext uri="{FF2B5EF4-FFF2-40B4-BE49-F238E27FC236}">
                <a16:creationId xmlns:a16="http://schemas.microsoft.com/office/drawing/2014/main" id="{14ED053F-1B1C-0D37-C2F2-F2AA8158925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endParaRPr lang="en-CA" dirty="0"/>
          </a:p>
        </p:txBody>
      </p:sp>
      <p:sp>
        <p:nvSpPr>
          <p:cNvPr id="10320" name="TextBox 10319">
            <a:extLst>
              <a:ext uri="{FF2B5EF4-FFF2-40B4-BE49-F238E27FC236}">
                <a16:creationId xmlns:a16="http://schemas.microsoft.com/office/drawing/2014/main" id="{7F7B358B-11D8-4AD8-7108-0833F21228B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endParaRPr lang="en-CA" dirty="0"/>
          </a:p>
        </p:txBody>
      </p:sp>
      <p:sp>
        <p:nvSpPr>
          <p:cNvPr id="10321" name="TextBox 10320">
            <a:extLst>
              <a:ext uri="{FF2B5EF4-FFF2-40B4-BE49-F238E27FC236}">
                <a16:creationId xmlns:a16="http://schemas.microsoft.com/office/drawing/2014/main" id="{BB91F64B-E3D4-26B8-DEA3-F8DB0261288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endParaRPr lang="en-CA" dirty="0"/>
          </a:p>
        </p:txBody>
      </p:sp>
      <p:sp>
        <p:nvSpPr>
          <p:cNvPr id="10322" name="TextBox 10321">
            <a:extLst>
              <a:ext uri="{FF2B5EF4-FFF2-40B4-BE49-F238E27FC236}">
                <a16:creationId xmlns:a16="http://schemas.microsoft.com/office/drawing/2014/main" id="{CDE2714D-647A-1593-FA06-4FBD97B30FA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57</a:t>
            </a:r>
            <a:endParaRPr lang="en-CA" dirty="0"/>
          </a:p>
        </p:txBody>
      </p:sp>
      <p:sp>
        <p:nvSpPr>
          <p:cNvPr id="10323" name="TextBox 10322">
            <a:extLst>
              <a:ext uri="{FF2B5EF4-FFF2-40B4-BE49-F238E27FC236}">
                <a16:creationId xmlns:a16="http://schemas.microsoft.com/office/drawing/2014/main" id="{E8B08EA3-F0F5-B63C-6DB6-436321D1B81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endParaRPr lang="en-CA" dirty="0"/>
          </a:p>
        </p:txBody>
      </p:sp>
      <p:sp>
        <p:nvSpPr>
          <p:cNvPr id="10324" name="TextBox 10323">
            <a:extLst>
              <a:ext uri="{FF2B5EF4-FFF2-40B4-BE49-F238E27FC236}">
                <a16:creationId xmlns:a16="http://schemas.microsoft.com/office/drawing/2014/main" id="{62914CBF-3760-1028-C09D-BAF09A3671B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endParaRPr lang="en-CA" dirty="0"/>
          </a:p>
        </p:txBody>
      </p:sp>
      <p:sp>
        <p:nvSpPr>
          <p:cNvPr id="10325" name="TextBox 10324">
            <a:extLst>
              <a:ext uri="{FF2B5EF4-FFF2-40B4-BE49-F238E27FC236}">
                <a16:creationId xmlns:a16="http://schemas.microsoft.com/office/drawing/2014/main" id="{9B8563B9-7CB7-380E-CD93-81381A2C629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endParaRPr lang="en-CA" dirty="0"/>
          </a:p>
        </p:txBody>
      </p:sp>
      <p:sp>
        <p:nvSpPr>
          <p:cNvPr id="10326" name="TextBox 10325">
            <a:extLst>
              <a:ext uri="{FF2B5EF4-FFF2-40B4-BE49-F238E27FC236}">
                <a16:creationId xmlns:a16="http://schemas.microsoft.com/office/drawing/2014/main" id="{28B19194-C346-2086-76C5-3DE9C059981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61</a:t>
            </a:r>
            <a:endParaRPr lang="en-CA" dirty="0"/>
          </a:p>
        </p:txBody>
      </p:sp>
      <p:sp>
        <p:nvSpPr>
          <p:cNvPr id="10327" name="TextBox 10326">
            <a:extLst>
              <a:ext uri="{FF2B5EF4-FFF2-40B4-BE49-F238E27FC236}">
                <a16:creationId xmlns:a16="http://schemas.microsoft.com/office/drawing/2014/main" id="{F6E98696-5C9A-61C2-58F9-DA2D9D769CD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endParaRPr lang="en-CA" dirty="0"/>
          </a:p>
        </p:txBody>
      </p:sp>
      <p:sp>
        <p:nvSpPr>
          <p:cNvPr id="10328" name="TextBox 10327">
            <a:extLst>
              <a:ext uri="{FF2B5EF4-FFF2-40B4-BE49-F238E27FC236}">
                <a16:creationId xmlns:a16="http://schemas.microsoft.com/office/drawing/2014/main" id="{D409426C-818D-1387-B682-63C01BA5551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endParaRPr lang="en-CA" dirty="0"/>
          </a:p>
        </p:txBody>
      </p:sp>
      <p:sp>
        <p:nvSpPr>
          <p:cNvPr id="10329" name="TextBox 10328">
            <a:extLst>
              <a:ext uri="{FF2B5EF4-FFF2-40B4-BE49-F238E27FC236}">
                <a16:creationId xmlns:a16="http://schemas.microsoft.com/office/drawing/2014/main" id="{BCB01AD7-BB98-0693-B1A3-3EEEF29D143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endParaRPr lang="en-CA" dirty="0"/>
          </a:p>
        </p:txBody>
      </p:sp>
      <p:sp>
        <p:nvSpPr>
          <p:cNvPr id="10330" name="TextBox 10329">
            <a:extLst>
              <a:ext uri="{FF2B5EF4-FFF2-40B4-BE49-F238E27FC236}">
                <a16:creationId xmlns:a16="http://schemas.microsoft.com/office/drawing/2014/main" id="{DE2928D0-BABA-13F4-CFC7-E37B89CEE0B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65</a:t>
            </a:r>
            <a:endParaRPr lang="en-CA" dirty="0"/>
          </a:p>
        </p:txBody>
      </p:sp>
      <p:sp>
        <p:nvSpPr>
          <p:cNvPr id="10331" name="TextBox 10330">
            <a:extLst>
              <a:ext uri="{FF2B5EF4-FFF2-40B4-BE49-F238E27FC236}">
                <a16:creationId xmlns:a16="http://schemas.microsoft.com/office/drawing/2014/main" id="{543457C8-52A4-647B-6F77-AB0FEA77A36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endParaRPr lang="en-CA" dirty="0"/>
          </a:p>
        </p:txBody>
      </p:sp>
      <p:sp>
        <p:nvSpPr>
          <p:cNvPr id="10332" name="TextBox 10331">
            <a:extLst>
              <a:ext uri="{FF2B5EF4-FFF2-40B4-BE49-F238E27FC236}">
                <a16:creationId xmlns:a16="http://schemas.microsoft.com/office/drawing/2014/main" id="{E35D45EA-488B-4EF0-AD7C-4EA8134C49F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endParaRPr lang="en-CA" dirty="0"/>
          </a:p>
        </p:txBody>
      </p:sp>
      <p:sp>
        <p:nvSpPr>
          <p:cNvPr id="10333" name="TextBox 10332">
            <a:extLst>
              <a:ext uri="{FF2B5EF4-FFF2-40B4-BE49-F238E27FC236}">
                <a16:creationId xmlns:a16="http://schemas.microsoft.com/office/drawing/2014/main" id="{293461BB-D632-9D6A-7C52-0CFA459267B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endParaRPr lang="en-CA" dirty="0"/>
          </a:p>
        </p:txBody>
      </p:sp>
      <p:sp>
        <p:nvSpPr>
          <p:cNvPr id="10334" name="TextBox 10333">
            <a:extLst>
              <a:ext uri="{FF2B5EF4-FFF2-40B4-BE49-F238E27FC236}">
                <a16:creationId xmlns:a16="http://schemas.microsoft.com/office/drawing/2014/main" id="{0010FFBE-B9E8-ED2C-5C80-F5C3B4CB784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69</a:t>
            </a:r>
            <a:endParaRPr lang="en-CA" dirty="0"/>
          </a:p>
        </p:txBody>
      </p:sp>
      <p:sp>
        <p:nvSpPr>
          <p:cNvPr id="10335" name="TextBox 10334">
            <a:extLst>
              <a:ext uri="{FF2B5EF4-FFF2-40B4-BE49-F238E27FC236}">
                <a16:creationId xmlns:a16="http://schemas.microsoft.com/office/drawing/2014/main" id="{41BA1865-EEA5-242C-A414-5365BDFAB7F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endParaRPr lang="en-CA" dirty="0"/>
          </a:p>
        </p:txBody>
      </p:sp>
    </p:spTree>
    <p:extLst>
      <p:ext uri="{BB962C8B-B14F-4D97-AF65-F5344CB8AC3E}">
        <p14:creationId xmlns:p14="http://schemas.microsoft.com/office/powerpoint/2010/main" val="33267990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0250"/>
                                        </p:tgtEl>
                                        <p:attrNameLst>
                                          <p:attrName>style.visibility</p:attrName>
                                        </p:attrNameLst>
                                      </p:cBhvr>
                                      <p:to>
                                        <p:strVal val="hidden"/>
                                      </p:to>
                                    </p:set>
                                  </p:childTnLst>
                                </p:cTn>
                              </p:par>
                              <p:par>
                                <p:cTn id="7" presetID="1" presetClass="entr" presetSubtype="0" fill="hold" grpId="0" nodeType="withEffect">
                                  <p:stCondLst>
                                    <p:cond delay="0"/>
                                  </p:stCondLst>
                                  <p:childTnLst>
                                    <p:set>
                                      <p:cBhvr>
                                        <p:cTn id="8" dur="1" fill="hold">
                                          <p:stCondLst>
                                            <p:cond delay="0"/>
                                          </p:stCondLst>
                                        </p:cTn>
                                        <p:tgtEl>
                                          <p:spTgt spid="1025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2" nodeType="clickEffect">
                                  <p:stCondLst>
                                    <p:cond delay="0"/>
                                  </p:stCondLst>
                                  <p:childTnLst>
                                    <p:set>
                                      <p:cBhvr>
                                        <p:cTn id="12" dur="1" fill="hold">
                                          <p:stCondLst>
                                            <p:cond delay="0"/>
                                          </p:stCondLst>
                                        </p:cTn>
                                        <p:tgtEl>
                                          <p:spTgt spid="10251"/>
                                        </p:tgtEl>
                                        <p:attrNameLst>
                                          <p:attrName>style.visibility</p:attrName>
                                        </p:attrNameLst>
                                      </p:cBhvr>
                                      <p:to>
                                        <p:strVal val="hidden"/>
                                      </p:to>
                                    </p:set>
                                  </p:childTnLst>
                                </p:cTn>
                              </p:par>
                              <p:par>
                                <p:cTn id="13" presetID="1" presetClass="entr" presetSubtype="0" fill="hold" grpId="0" nodeType="withEffect">
                                  <p:stCondLst>
                                    <p:cond delay="0"/>
                                  </p:stCondLst>
                                  <p:childTnLst>
                                    <p:set>
                                      <p:cBhvr>
                                        <p:cTn id="14" dur="1" fill="hold">
                                          <p:stCondLst>
                                            <p:cond delay="0"/>
                                          </p:stCondLst>
                                        </p:cTn>
                                        <p:tgtEl>
                                          <p:spTgt spid="1026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2" nodeType="clickEffect">
                                  <p:stCondLst>
                                    <p:cond delay="0"/>
                                  </p:stCondLst>
                                  <p:childTnLst>
                                    <p:set>
                                      <p:cBhvr>
                                        <p:cTn id="18" dur="1" fill="hold">
                                          <p:stCondLst>
                                            <p:cond delay="0"/>
                                          </p:stCondLst>
                                        </p:cTn>
                                        <p:tgtEl>
                                          <p:spTgt spid="10261"/>
                                        </p:tgtEl>
                                        <p:attrNameLst>
                                          <p:attrName>style.visibility</p:attrName>
                                        </p:attrNameLst>
                                      </p:cBhvr>
                                      <p:to>
                                        <p:strVal val="hidden"/>
                                      </p:to>
                                    </p:set>
                                  </p:childTnLst>
                                </p:cTn>
                              </p:par>
                              <p:par>
                                <p:cTn id="19" presetID="1" presetClass="entr" presetSubtype="0" fill="hold" grpId="0" nodeType="withEffect">
                                  <p:stCondLst>
                                    <p:cond delay="0"/>
                                  </p:stCondLst>
                                  <p:childTnLst>
                                    <p:set>
                                      <p:cBhvr>
                                        <p:cTn id="20" dur="1" fill="hold">
                                          <p:stCondLst>
                                            <p:cond delay="0"/>
                                          </p:stCondLst>
                                        </p:cTn>
                                        <p:tgtEl>
                                          <p:spTgt spid="1026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1" nodeType="clickEffect">
                                  <p:stCondLst>
                                    <p:cond delay="0"/>
                                  </p:stCondLst>
                                  <p:childTnLst>
                                    <p:set>
                                      <p:cBhvr>
                                        <p:cTn id="24" dur="1" fill="hold">
                                          <p:stCondLst>
                                            <p:cond delay="0"/>
                                          </p:stCondLst>
                                        </p:cTn>
                                        <p:tgtEl>
                                          <p:spTgt spid="10269"/>
                                        </p:tgtEl>
                                        <p:attrNameLst>
                                          <p:attrName>style.visibility</p:attrName>
                                        </p:attrNameLst>
                                      </p:cBhvr>
                                      <p:to>
                                        <p:strVal val="hidden"/>
                                      </p:to>
                                    </p:set>
                                  </p:childTnLst>
                                </p:cTn>
                              </p:par>
                              <p:par>
                                <p:cTn id="25" presetID="1" presetClass="entr" presetSubtype="0" fill="hold" grpId="0" nodeType="withEffect">
                                  <p:stCondLst>
                                    <p:cond delay="0"/>
                                  </p:stCondLst>
                                  <p:childTnLst>
                                    <p:set>
                                      <p:cBhvr>
                                        <p:cTn id="26" dur="1" fill="hold">
                                          <p:stCondLst>
                                            <p:cond delay="0"/>
                                          </p:stCondLst>
                                        </p:cTn>
                                        <p:tgtEl>
                                          <p:spTgt spid="1027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1" nodeType="clickEffect">
                                  <p:stCondLst>
                                    <p:cond delay="0"/>
                                  </p:stCondLst>
                                  <p:childTnLst>
                                    <p:set>
                                      <p:cBhvr>
                                        <p:cTn id="30" dur="1" fill="hold">
                                          <p:stCondLst>
                                            <p:cond delay="0"/>
                                          </p:stCondLst>
                                        </p:cTn>
                                        <p:tgtEl>
                                          <p:spTgt spid="10270"/>
                                        </p:tgtEl>
                                        <p:attrNameLst>
                                          <p:attrName>style.visibility</p:attrName>
                                        </p:attrNameLst>
                                      </p:cBhvr>
                                      <p:to>
                                        <p:strVal val="hidden"/>
                                      </p:to>
                                    </p:set>
                                  </p:childTnLst>
                                </p:cTn>
                              </p:par>
                              <p:par>
                                <p:cTn id="31" presetID="1" presetClass="entr" presetSubtype="0" fill="hold" grpId="0" nodeType="withEffect">
                                  <p:stCondLst>
                                    <p:cond delay="0"/>
                                  </p:stCondLst>
                                  <p:childTnLst>
                                    <p:set>
                                      <p:cBhvr>
                                        <p:cTn id="32" dur="1" fill="hold">
                                          <p:stCondLst>
                                            <p:cond delay="0"/>
                                          </p:stCondLst>
                                        </p:cTn>
                                        <p:tgtEl>
                                          <p:spTgt spid="10271"/>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1" nodeType="clickEffect">
                                  <p:stCondLst>
                                    <p:cond delay="0"/>
                                  </p:stCondLst>
                                  <p:childTnLst>
                                    <p:set>
                                      <p:cBhvr>
                                        <p:cTn id="36" dur="1" fill="hold">
                                          <p:stCondLst>
                                            <p:cond delay="0"/>
                                          </p:stCondLst>
                                        </p:cTn>
                                        <p:tgtEl>
                                          <p:spTgt spid="10271"/>
                                        </p:tgtEl>
                                        <p:attrNameLst>
                                          <p:attrName>style.visibility</p:attrName>
                                        </p:attrNameLst>
                                      </p:cBhvr>
                                      <p:to>
                                        <p:strVal val="hidden"/>
                                      </p:to>
                                    </p:set>
                                  </p:childTnLst>
                                </p:cTn>
                              </p:par>
                              <p:par>
                                <p:cTn id="37" presetID="1" presetClass="entr" presetSubtype="0" fill="hold" grpId="0" nodeType="withEffect">
                                  <p:stCondLst>
                                    <p:cond delay="0"/>
                                  </p:stCondLst>
                                  <p:childTnLst>
                                    <p:set>
                                      <p:cBhvr>
                                        <p:cTn id="38" dur="1" fill="hold">
                                          <p:stCondLst>
                                            <p:cond delay="0"/>
                                          </p:stCondLst>
                                        </p:cTn>
                                        <p:tgtEl>
                                          <p:spTgt spid="10272"/>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1" nodeType="clickEffect">
                                  <p:stCondLst>
                                    <p:cond delay="0"/>
                                  </p:stCondLst>
                                  <p:childTnLst>
                                    <p:set>
                                      <p:cBhvr>
                                        <p:cTn id="42" dur="1" fill="hold">
                                          <p:stCondLst>
                                            <p:cond delay="0"/>
                                          </p:stCondLst>
                                        </p:cTn>
                                        <p:tgtEl>
                                          <p:spTgt spid="10272"/>
                                        </p:tgtEl>
                                        <p:attrNameLst>
                                          <p:attrName>style.visibility</p:attrName>
                                        </p:attrNameLst>
                                      </p:cBhvr>
                                      <p:to>
                                        <p:strVal val="hidden"/>
                                      </p:to>
                                    </p:set>
                                  </p:childTnLst>
                                </p:cTn>
                              </p:par>
                              <p:par>
                                <p:cTn id="43" presetID="1" presetClass="entr" presetSubtype="0" fill="hold" grpId="0" nodeType="withEffect">
                                  <p:stCondLst>
                                    <p:cond delay="0"/>
                                  </p:stCondLst>
                                  <p:childTnLst>
                                    <p:set>
                                      <p:cBhvr>
                                        <p:cTn id="44" dur="1" fill="hold">
                                          <p:stCondLst>
                                            <p:cond delay="0"/>
                                          </p:stCondLst>
                                        </p:cTn>
                                        <p:tgtEl>
                                          <p:spTgt spid="10273"/>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1" nodeType="clickEffect">
                                  <p:stCondLst>
                                    <p:cond delay="0"/>
                                  </p:stCondLst>
                                  <p:childTnLst>
                                    <p:set>
                                      <p:cBhvr>
                                        <p:cTn id="48" dur="1" fill="hold">
                                          <p:stCondLst>
                                            <p:cond delay="0"/>
                                          </p:stCondLst>
                                        </p:cTn>
                                        <p:tgtEl>
                                          <p:spTgt spid="10273"/>
                                        </p:tgtEl>
                                        <p:attrNameLst>
                                          <p:attrName>style.visibility</p:attrName>
                                        </p:attrNameLst>
                                      </p:cBhvr>
                                      <p:to>
                                        <p:strVal val="hidden"/>
                                      </p:to>
                                    </p:set>
                                  </p:childTnLst>
                                </p:cTn>
                              </p:par>
                              <p:par>
                                <p:cTn id="49" presetID="1" presetClass="entr" presetSubtype="0" fill="hold" grpId="0" nodeType="withEffect">
                                  <p:stCondLst>
                                    <p:cond delay="0"/>
                                  </p:stCondLst>
                                  <p:childTnLst>
                                    <p:set>
                                      <p:cBhvr>
                                        <p:cTn id="50" dur="1" fill="hold">
                                          <p:stCondLst>
                                            <p:cond delay="0"/>
                                          </p:stCondLst>
                                        </p:cTn>
                                        <p:tgtEl>
                                          <p:spTgt spid="10274"/>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1" nodeType="clickEffect">
                                  <p:stCondLst>
                                    <p:cond delay="0"/>
                                  </p:stCondLst>
                                  <p:childTnLst>
                                    <p:set>
                                      <p:cBhvr>
                                        <p:cTn id="54" dur="1" fill="hold">
                                          <p:stCondLst>
                                            <p:cond delay="0"/>
                                          </p:stCondLst>
                                        </p:cTn>
                                        <p:tgtEl>
                                          <p:spTgt spid="10274"/>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0275"/>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xit" presetSubtype="0" fill="hold" grpId="1" nodeType="clickEffect">
                                  <p:stCondLst>
                                    <p:cond delay="0"/>
                                  </p:stCondLst>
                                  <p:childTnLst>
                                    <p:set>
                                      <p:cBhvr>
                                        <p:cTn id="60" dur="1" fill="hold">
                                          <p:stCondLst>
                                            <p:cond delay="0"/>
                                          </p:stCondLst>
                                        </p:cTn>
                                        <p:tgtEl>
                                          <p:spTgt spid="10275"/>
                                        </p:tgtEl>
                                        <p:attrNameLst>
                                          <p:attrName>style.visibility</p:attrName>
                                        </p:attrNameLst>
                                      </p:cBhvr>
                                      <p:to>
                                        <p:strVal val="hidden"/>
                                      </p:to>
                                    </p:set>
                                  </p:childTnLst>
                                </p:cTn>
                              </p:par>
                              <p:par>
                                <p:cTn id="61" presetID="1" presetClass="entr" presetSubtype="0" fill="hold" grpId="0" nodeType="withEffect">
                                  <p:stCondLst>
                                    <p:cond delay="0"/>
                                  </p:stCondLst>
                                  <p:childTnLst>
                                    <p:set>
                                      <p:cBhvr>
                                        <p:cTn id="62" dur="1" fill="hold">
                                          <p:stCondLst>
                                            <p:cond delay="0"/>
                                          </p:stCondLst>
                                        </p:cTn>
                                        <p:tgtEl>
                                          <p:spTgt spid="10276"/>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xit" presetSubtype="0" fill="hold" grpId="1" nodeType="clickEffect">
                                  <p:stCondLst>
                                    <p:cond delay="0"/>
                                  </p:stCondLst>
                                  <p:childTnLst>
                                    <p:set>
                                      <p:cBhvr>
                                        <p:cTn id="66" dur="1" fill="hold">
                                          <p:stCondLst>
                                            <p:cond delay="0"/>
                                          </p:stCondLst>
                                        </p:cTn>
                                        <p:tgtEl>
                                          <p:spTgt spid="10276"/>
                                        </p:tgtEl>
                                        <p:attrNameLst>
                                          <p:attrName>style.visibility</p:attrName>
                                        </p:attrNameLst>
                                      </p:cBhvr>
                                      <p:to>
                                        <p:strVal val="hidden"/>
                                      </p:to>
                                    </p:set>
                                  </p:childTnLst>
                                </p:cTn>
                              </p:par>
                              <p:par>
                                <p:cTn id="67" presetID="1" presetClass="entr" presetSubtype="0" fill="hold" grpId="0" nodeType="withEffect">
                                  <p:stCondLst>
                                    <p:cond delay="0"/>
                                  </p:stCondLst>
                                  <p:childTnLst>
                                    <p:set>
                                      <p:cBhvr>
                                        <p:cTn id="68" dur="1" fill="hold">
                                          <p:stCondLst>
                                            <p:cond delay="0"/>
                                          </p:stCondLst>
                                        </p:cTn>
                                        <p:tgtEl>
                                          <p:spTgt spid="10277"/>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xit" presetSubtype="0" fill="hold" grpId="1" nodeType="clickEffect">
                                  <p:stCondLst>
                                    <p:cond delay="0"/>
                                  </p:stCondLst>
                                  <p:childTnLst>
                                    <p:set>
                                      <p:cBhvr>
                                        <p:cTn id="72" dur="1" fill="hold">
                                          <p:stCondLst>
                                            <p:cond delay="0"/>
                                          </p:stCondLst>
                                        </p:cTn>
                                        <p:tgtEl>
                                          <p:spTgt spid="10277"/>
                                        </p:tgtEl>
                                        <p:attrNameLst>
                                          <p:attrName>style.visibility</p:attrName>
                                        </p:attrNameLst>
                                      </p:cBhvr>
                                      <p:to>
                                        <p:strVal val="hidden"/>
                                      </p:to>
                                    </p:set>
                                  </p:childTnLst>
                                </p:cTn>
                              </p:par>
                              <p:par>
                                <p:cTn id="73" presetID="1" presetClass="entr" presetSubtype="0" fill="hold" grpId="0" nodeType="withEffect">
                                  <p:stCondLst>
                                    <p:cond delay="0"/>
                                  </p:stCondLst>
                                  <p:childTnLst>
                                    <p:set>
                                      <p:cBhvr>
                                        <p:cTn id="74" dur="1" fill="hold">
                                          <p:stCondLst>
                                            <p:cond delay="0"/>
                                          </p:stCondLst>
                                        </p:cTn>
                                        <p:tgtEl>
                                          <p:spTgt spid="10278"/>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xit" presetSubtype="0" fill="hold" grpId="1" nodeType="clickEffect">
                                  <p:stCondLst>
                                    <p:cond delay="0"/>
                                  </p:stCondLst>
                                  <p:childTnLst>
                                    <p:set>
                                      <p:cBhvr>
                                        <p:cTn id="78" dur="1" fill="hold">
                                          <p:stCondLst>
                                            <p:cond delay="0"/>
                                          </p:stCondLst>
                                        </p:cTn>
                                        <p:tgtEl>
                                          <p:spTgt spid="10278"/>
                                        </p:tgtEl>
                                        <p:attrNameLst>
                                          <p:attrName>style.visibility</p:attrName>
                                        </p:attrNameLst>
                                      </p:cBhvr>
                                      <p:to>
                                        <p:strVal val="hidden"/>
                                      </p:to>
                                    </p:set>
                                  </p:childTnLst>
                                </p:cTn>
                              </p:par>
                              <p:par>
                                <p:cTn id="79" presetID="1" presetClass="entr" presetSubtype="0" fill="hold" grpId="0" nodeType="withEffect">
                                  <p:stCondLst>
                                    <p:cond delay="0"/>
                                  </p:stCondLst>
                                  <p:childTnLst>
                                    <p:set>
                                      <p:cBhvr>
                                        <p:cTn id="80" dur="1" fill="hold">
                                          <p:stCondLst>
                                            <p:cond delay="0"/>
                                          </p:stCondLst>
                                        </p:cTn>
                                        <p:tgtEl>
                                          <p:spTgt spid="10279"/>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xit" presetSubtype="0" fill="hold" grpId="1" nodeType="clickEffect">
                                  <p:stCondLst>
                                    <p:cond delay="0"/>
                                  </p:stCondLst>
                                  <p:childTnLst>
                                    <p:set>
                                      <p:cBhvr>
                                        <p:cTn id="84" dur="1" fill="hold">
                                          <p:stCondLst>
                                            <p:cond delay="0"/>
                                          </p:stCondLst>
                                        </p:cTn>
                                        <p:tgtEl>
                                          <p:spTgt spid="10279"/>
                                        </p:tgtEl>
                                        <p:attrNameLst>
                                          <p:attrName>style.visibility</p:attrName>
                                        </p:attrNameLst>
                                      </p:cBhvr>
                                      <p:to>
                                        <p:strVal val="hidden"/>
                                      </p:to>
                                    </p:set>
                                  </p:childTnLst>
                                </p:cTn>
                              </p:par>
                              <p:par>
                                <p:cTn id="85" presetID="1" presetClass="entr" presetSubtype="0" fill="hold" grpId="0" nodeType="withEffect">
                                  <p:stCondLst>
                                    <p:cond delay="0"/>
                                  </p:stCondLst>
                                  <p:childTnLst>
                                    <p:set>
                                      <p:cBhvr>
                                        <p:cTn id="86" dur="1" fill="hold">
                                          <p:stCondLst>
                                            <p:cond delay="0"/>
                                          </p:stCondLst>
                                        </p:cTn>
                                        <p:tgtEl>
                                          <p:spTgt spid="10280"/>
                                        </p:tgtEl>
                                        <p:attrNameLst>
                                          <p:attrName>style.visibility</p:attrName>
                                        </p:attrNameLst>
                                      </p:cBhvr>
                                      <p:to>
                                        <p:strVal val="visible"/>
                                      </p:to>
                                    </p:set>
                                  </p:childTnLst>
                                </p:cTn>
                              </p:par>
                            </p:childTnLst>
                          </p:cTn>
                        </p:par>
                      </p:childTnLst>
                    </p:cTn>
                  </p:par>
                  <p:par>
                    <p:cTn id="87" fill="hold">
                      <p:stCondLst>
                        <p:cond delay="indefinite"/>
                      </p:stCondLst>
                      <p:childTnLst>
                        <p:par>
                          <p:cTn id="88" fill="hold">
                            <p:stCondLst>
                              <p:cond delay="0"/>
                            </p:stCondLst>
                            <p:childTnLst>
                              <p:par>
                                <p:cTn id="89" presetID="1" presetClass="exit" presetSubtype="0" fill="hold" grpId="1" nodeType="clickEffect">
                                  <p:stCondLst>
                                    <p:cond delay="0"/>
                                  </p:stCondLst>
                                  <p:childTnLst>
                                    <p:set>
                                      <p:cBhvr>
                                        <p:cTn id="90" dur="1" fill="hold">
                                          <p:stCondLst>
                                            <p:cond delay="0"/>
                                          </p:stCondLst>
                                        </p:cTn>
                                        <p:tgtEl>
                                          <p:spTgt spid="10280"/>
                                        </p:tgtEl>
                                        <p:attrNameLst>
                                          <p:attrName>style.visibility</p:attrName>
                                        </p:attrNameLst>
                                      </p:cBhvr>
                                      <p:to>
                                        <p:strVal val="hidden"/>
                                      </p:to>
                                    </p:set>
                                  </p:childTnLst>
                                </p:cTn>
                              </p:par>
                              <p:par>
                                <p:cTn id="91" presetID="1" presetClass="entr" presetSubtype="0" fill="hold" grpId="0" nodeType="withEffect">
                                  <p:stCondLst>
                                    <p:cond delay="0"/>
                                  </p:stCondLst>
                                  <p:childTnLst>
                                    <p:set>
                                      <p:cBhvr>
                                        <p:cTn id="92" dur="1" fill="hold">
                                          <p:stCondLst>
                                            <p:cond delay="0"/>
                                          </p:stCondLst>
                                        </p:cTn>
                                        <p:tgtEl>
                                          <p:spTgt spid="10281"/>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xit" presetSubtype="0" fill="hold" grpId="1" nodeType="clickEffect">
                                  <p:stCondLst>
                                    <p:cond delay="0"/>
                                  </p:stCondLst>
                                  <p:childTnLst>
                                    <p:set>
                                      <p:cBhvr>
                                        <p:cTn id="96" dur="1" fill="hold">
                                          <p:stCondLst>
                                            <p:cond delay="0"/>
                                          </p:stCondLst>
                                        </p:cTn>
                                        <p:tgtEl>
                                          <p:spTgt spid="10281"/>
                                        </p:tgtEl>
                                        <p:attrNameLst>
                                          <p:attrName>style.visibility</p:attrName>
                                        </p:attrNameLst>
                                      </p:cBhvr>
                                      <p:to>
                                        <p:strVal val="hidden"/>
                                      </p:to>
                                    </p:set>
                                  </p:childTnLst>
                                </p:cTn>
                              </p:par>
                              <p:par>
                                <p:cTn id="97" presetID="1" presetClass="entr" presetSubtype="0" fill="hold" grpId="0" nodeType="withEffect">
                                  <p:stCondLst>
                                    <p:cond delay="0"/>
                                  </p:stCondLst>
                                  <p:childTnLst>
                                    <p:set>
                                      <p:cBhvr>
                                        <p:cTn id="98" dur="1" fill="hold">
                                          <p:stCondLst>
                                            <p:cond delay="0"/>
                                          </p:stCondLst>
                                        </p:cTn>
                                        <p:tgtEl>
                                          <p:spTgt spid="10282"/>
                                        </p:tgtEl>
                                        <p:attrNameLst>
                                          <p:attrName>style.visibility</p:attrName>
                                        </p:attrNameLst>
                                      </p:cBhvr>
                                      <p:to>
                                        <p:strVal val="visible"/>
                                      </p:to>
                                    </p:set>
                                  </p:childTnLst>
                                </p:cTn>
                              </p:par>
                            </p:childTnLst>
                          </p:cTn>
                        </p:par>
                      </p:childTnLst>
                    </p:cTn>
                  </p:par>
                  <p:par>
                    <p:cTn id="99" fill="hold">
                      <p:stCondLst>
                        <p:cond delay="indefinite"/>
                      </p:stCondLst>
                      <p:childTnLst>
                        <p:par>
                          <p:cTn id="100" fill="hold">
                            <p:stCondLst>
                              <p:cond delay="0"/>
                            </p:stCondLst>
                            <p:childTnLst>
                              <p:par>
                                <p:cTn id="101" presetID="1" presetClass="exit" presetSubtype="0" fill="hold" grpId="1" nodeType="clickEffect">
                                  <p:stCondLst>
                                    <p:cond delay="0"/>
                                  </p:stCondLst>
                                  <p:childTnLst>
                                    <p:set>
                                      <p:cBhvr>
                                        <p:cTn id="102" dur="1" fill="hold">
                                          <p:stCondLst>
                                            <p:cond delay="0"/>
                                          </p:stCondLst>
                                        </p:cTn>
                                        <p:tgtEl>
                                          <p:spTgt spid="10282"/>
                                        </p:tgtEl>
                                        <p:attrNameLst>
                                          <p:attrName>style.visibility</p:attrName>
                                        </p:attrNameLst>
                                      </p:cBhvr>
                                      <p:to>
                                        <p:strVal val="hidden"/>
                                      </p:to>
                                    </p:set>
                                  </p:childTnLst>
                                </p:cTn>
                              </p:par>
                              <p:par>
                                <p:cTn id="103" presetID="1" presetClass="entr" presetSubtype="0" fill="hold" grpId="0" nodeType="withEffect">
                                  <p:stCondLst>
                                    <p:cond delay="0"/>
                                  </p:stCondLst>
                                  <p:childTnLst>
                                    <p:set>
                                      <p:cBhvr>
                                        <p:cTn id="104" dur="1" fill="hold">
                                          <p:stCondLst>
                                            <p:cond delay="0"/>
                                          </p:stCondLst>
                                        </p:cTn>
                                        <p:tgtEl>
                                          <p:spTgt spid="10283"/>
                                        </p:tgtEl>
                                        <p:attrNameLst>
                                          <p:attrName>style.visibility</p:attrName>
                                        </p:attrNameLst>
                                      </p:cBhvr>
                                      <p:to>
                                        <p:strVal val="visible"/>
                                      </p:to>
                                    </p:set>
                                  </p:childTnLst>
                                </p:cTn>
                              </p:par>
                            </p:childTnLst>
                          </p:cTn>
                        </p:par>
                      </p:childTnLst>
                    </p:cTn>
                  </p:par>
                  <p:par>
                    <p:cTn id="105" fill="hold">
                      <p:stCondLst>
                        <p:cond delay="indefinite"/>
                      </p:stCondLst>
                      <p:childTnLst>
                        <p:par>
                          <p:cTn id="106" fill="hold">
                            <p:stCondLst>
                              <p:cond delay="0"/>
                            </p:stCondLst>
                            <p:childTnLst>
                              <p:par>
                                <p:cTn id="107" presetID="1" presetClass="exit" presetSubtype="0" fill="hold" grpId="1" nodeType="clickEffect">
                                  <p:stCondLst>
                                    <p:cond delay="0"/>
                                  </p:stCondLst>
                                  <p:childTnLst>
                                    <p:set>
                                      <p:cBhvr>
                                        <p:cTn id="108" dur="1" fill="hold">
                                          <p:stCondLst>
                                            <p:cond delay="0"/>
                                          </p:stCondLst>
                                        </p:cTn>
                                        <p:tgtEl>
                                          <p:spTgt spid="10283"/>
                                        </p:tgtEl>
                                        <p:attrNameLst>
                                          <p:attrName>style.visibility</p:attrName>
                                        </p:attrNameLst>
                                      </p:cBhvr>
                                      <p:to>
                                        <p:strVal val="hidden"/>
                                      </p:to>
                                    </p:set>
                                  </p:childTnLst>
                                </p:cTn>
                              </p:par>
                              <p:par>
                                <p:cTn id="109" presetID="1" presetClass="entr" presetSubtype="0" fill="hold" grpId="0" nodeType="withEffect">
                                  <p:stCondLst>
                                    <p:cond delay="0"/>
                                  </p:stCondLst>
                                  <p:childTnLst>
                                    <p:set>
                                      <p:cBhvr>
                                        <p:cTn id="110" dur="1" fill="hold">
                                          <p:stCondLst>
                                            <p:cond delay="0"/>
                                          </p:stCondLst>
                                        </p:cTn>
                                        <p:tgtEl>
                                          <p:spTgt spid="10284"/>
                                        </p:tgtEl>
                                        <p:attrNameLst>
                                          <p:attrName>style.visibility</p:attrName>
                                        </p:attrNameLst>
                                      </p:cBhvr>
                                      <p:to>
                                        <p:strVal val="visible"/>
                                      </p:to>
                                    </p:set>
                                  </p:childTnLst>
                                </p:cTn>
                              </p:par>
                            </p:childTnLst>
                          </p:cTn>
                        </p:par>
                      </p:childTnLst>
                    </p:cTn>
                  </p:par>
                  <p:par>
                    <p:cTn id="111" fill="hold">
                      <p:stCondLst>
                        <p:cond delay="indefinite"/>
                      </p:stCondLst>
                      <p:childTnLst>
                        <p:par>
                          <p:cTn id="112" fill="hold">
                            <p:stCondLst>
                              <p:cond delay="0"/>
                            </p:stCondLst>
                            <p:childTnLst>
                              <p:par>
                                <p:cTn id="113" presetID="1" presetClass="exit" presetSubtype="0" fill="hold" grpId="1" nodeType="clickEffect">
                                  <p:stCondLst>
                                    <p:cond delay="0"/>
                                  </p:stCondLst>
                                  <p:childTnLst>
                                    <p:set>
                                      <p:cBhvr>
                                        <p:cTn id="114" dur="1" fill="hold">
                                          <p:stCondLst>
                                            <p:cond delay="0"/>
                                          </p:stCondLst>
                                        </p:cTn>
                                        <p:tgtEl>
                                          <p:spTgt spid="10284"/>
                                        </p:tgtEl>
                                        <p:attrNameLst>
                                          <p:attrName>style.visibility</p:attrName>
                                        </p:attrNameLst>
                                      </p:cBhvr>
                                      <p:to>
                                        <p:strVal val="hidden"/>
                                      </p:to>
                                    </p:set>
                                  </p:childTnLst>
                                </p:cTn>
                              </p:par>
                              <p:par>
                                <p:cTn id="115" presetID="1" presetClass="entr" presetSubtype="0" fill="hold" grpId="0" nodeType="withEffect">
                                  <p:stCondLst>
                                    <p:cond delay="0"/>
                                  </p:stCondLst>
                                  <p:childTnLst>
                                    <p:set>
                                      <p:cBhvr>
                                        <p:cTn id="116" dur="1" fill="hold">
                                          <p:stCondLst>
                                            <p:cond delay="0"/>
                                          </p:stCondLst>
                                        </p:cTn>
                                        <p:tgtEl>
                                          <p:spTgt spid="10285"/>
                                        </p:tgtEl>
                                        <p:attrNameLst>
                                          <p:attrName>style.visibility</p:attrName>
                                        </p:attrNameLst>
                                      </p:cBhvr>
                                      <p:to>
                                        <p:strVal val="visible"/>
                                      </p:to>
                                    </p:set>
                                  </p:childTnLst>
                                </p:cTn>
                              </p:par>
                            </p:childTnLst>
                          </p:cTn>
                        </p:par>
                      </p:childTnLst>
                    </p:cTn>
                  </p:par>
                  <p:par>
                    <p:cTn id="117" fill="hold">
                      <p:stCondLst>
                        <p:cond delay="indefinite"/>
                      </p:stCondLst>
                      <p:childTnLst>
                        <p:par>
                          <p:cTn id="118" fill="hold">
                            <p:stCondLst>
                              <p:cond delay="0"/>
                            </p:stCondLst>
                            <p:childTnLst>
                              <p:par>
                                <p:cTn id="119" presetID="1" presetClass="exit" presetSubtype="0" fill="hold" grpId="1" nodeType="clickEffect">
                                  <p:stCondLst>
                                    <p:cond delay="0"/>
                                  </p:stCondLst>
                                  <p:childTnLst>
                                    <p:set>
                                      <p:cBhvr>
                                        <p:cTn id="120" dur="1" fill="hold">
                                          <p:stCondLst>
                                            <p:cond delay="0"/>
                                          </p:stCondLst>
                                        </p:cTn>
                                        <p:tgtEl>
                                          <p:spTgt spid="10285"/>
                                        </p:tgtEl>
                                        <p:attrNameLst>
                                          <p:attrName>style.visibility</p:attrName>
                                        </p:attrNameLst>
                                      </p:cBhvr>
                                      <p:to>
                                        <p:strVal val="hidden"/>
                                      </p:to>
                                    </p:set>
                                  </p:childTnLst>
                                </p:cTn>
                              </p:par>
                              <p:par>
                                <p:cTn id="121" presetID="1" presetClass="entr" presetSubtype="0" fill="hold" grpId="0" nodeType="withEffect">
                                  <p:stCondLst>
                                    <p:cond delay="0"/>
                                  </p:stCondLst>
                                  <p:childTnLst>
                                    <p:set>
                                      <p:cBhvr>
                                        <p:cTn id="122" dur="1" fill="hold">
                                          <p:stCondLst>
                                            <p:cond delay="0"/>
                                          </p:stCondLst>
                                        </p:cTn>
                                        <p:tgtEl>
                                          <p:spTgt spid="10286"/>
                                        </p:tgtEl>
                                        <p:attrNameLst>
                                          <p:attrName>style.visibility</p:attrName>
                                        </p:attrNameLst>
                                      </p:cBhvr>
                                      <p:to>
                                        <p:strVal val="visible"/>
                                      </p:to>
                                    </p:set>
                                  </p:childTnLst>
                                </p:cTn>
                              </p:par>
                            </p:childTnLst>
                          </p:cTn>
                        </p:par>
                      </p:childTnLst>
                    </p:cTn>
                  </p:par>
                  <p:par>
                    <p:cTn id="123" fill="hold">
                      <p:stCondLst>
                        <p:cond delay="indefinite"/>
                      </p:stCondLst>
                      <p:childTnLst>
                        <p:par>
                          <p:cTn id="124" fill="hold">
                            <p:stCondLst>
                              <p:cond delay="0"/>
                            </p:stCondLst>
                            <p:childTnLst>
                              <p:par>
                                <p:cTn id="125" presetID="1" presetClass="exit" presetSubtype="0" fill="hold" grpId="1" nodeType="clickEffect">
                                  <p:stCondLst>
                                    <p:cond delay="0"/>
                                  </p:stCondLst>
                                  <p:childTnLst>
                                    <p:set>
                                      <p:cBhvr>
                                        <p:cTn id="126" dur="1" fill="hold">
                                          <p:stCondLst>
                                            <p:cond delay="0"/>
                                          </p:stCondLst>
                                        </p:cTn>
                                        <p:tgtEl>
                                          <p:spTgt spid="10286"/>
                                        </p:tgtEl>
                                        <p:attrNameLst>
                                          <p:attrName>style.visibility</p:attrName>
                                        </p:attrNameLst>
                                      </p:cBhvr>
                                      <p:to>
                                        <p:strVal val="hidden"/>
                                      </p:to>
                                    </p:set>
                                  </p:childTnLst>
                                </p:cTn>
                              </p:par>
                              <p:par>
                                <p:cTn id="127" presetID="1" presetClass="entr" presetSubtype="0" fill="hold" grpId="0" nodeType="withEffect">
                                  <p:stCondLst>
                                    <p:cond delay="0"/>
                                  </p:stCondLst>
                                  <p:childTnLst>
                                    <p:set>
                                      <p:cBhvr>
                                        <p:cTn id="128" dur="1" fill="hold">
                                          <p:stCondLst>
                                            <p:cond delay="0"/>
                                          </p:stCondLst>
                                        </p:cTn>
                                        <p:tgtEl>
                                          <p:spTgt spid="10287"/>
                                        </p:tgtEl>
                                        <p:attrNameLst>
                                          <p:attrName>style.visibility</p:attrName>
                                        </p:attrNameLst>
                                      </p:cBhvr>
                                      <p:to>
                                        <p:strVal val="visible"/>
                                      </p:to>
                                    </p:set>
                                  </p:childTnLst>
                                </p:cTn>
                              </p:par>
                            </p:childTnLst>
                          </p:cTn>
                        </p:par>
                      </p:childTnLst>
                    </p:cTn>
                  </p:par>
                  <p:par>
                    <p:cTn id="129" fill="hold">
                      <p:stCondLst>
                        <p:cond delay="indefinite"/>
                      </p:stCondLst>
                      <p:childTnLst>
                        <p:par>
                          <p:cTn id="130" fill="hold">
                            <p:stCondLst>
                              <p:cond delay="0"/>
                            </p:stCondLst>
                            <p:childTnLst>
                              <p:par>
                                <p:cTn id="131" presetID="1" presetClass="exit" presetSubtype="0" fill="hold" grpId="1" nodeType="clickEffect">
                                  <p:stCondLst>
                                    <p:cond delay="0"/>
                                  </p:stCondLst>
                                  <p:childTnLst>
                                    <p:set>
                                      <p:cBhvr>
                                        <p:cTn id="132" dur="1" fill="hold">
                                          <p:stCondLst>
                                            <p:cond delay="0"/>
                                          </p:stCondLst>
                                        </p:cTn>
                                        <p:tgtEl>
                                          <p:spTgt spid="10287"/>
                                        </p:tgtEl>
                                        <p:attrNameLst>
                                          <p:attrName>style.visibility</p:attrName>
                                        </p:attrNameLst>
                                      </p:cBhvr>
                                      <p:to>
                                        <p:strVal val="hidden"/>
                                      </p:to>
                                    </p:set>
                                  </p:childTnLst>
                                </p:cTn>
                              </p:par>
                              <p:par>
                                <p:cTn id="133" presetID="1" presetClass="entr" presetSubtype="0" fill="hold" grpId="0" nodeType="withEffect">
                                  <p:stCondLst>
                                    <p:cond delay="0"/>
                                  </p:stCondLst>
                                  <p:childTnLst>
                                    <p:set>
                                      <p:cBhvr>
                                        <p:cTn id="134" dur="1" fill="hold">
                                          <p:stCondLst>
                                            <p:cond delay="0"/>
                                          </p:stCondLst>
                                        </p:cTn>
                                        <p:tgtEl>
                                          <p:spTgt spid="10288"/>
                                        </p:tgtEl>
                                        <p:attrNameLst>
                                          <p:attrName>style.visibility</p:attrName>
                                        </p:attrNameLst>
                                      </p:cBhvr>
                                      <p:to>
                                        <p:strVal val="visible"/>
                                      </p:to>
                                    </p:set>
                                  </p:childTnLst>
                                </p:cTn>
                              </p:par>
                            </p:childTnLst>
                          </p:cTn>
                        </p:par>
                      </p:childTnLst>
                    </p:cTn>
                  </p:par>
                  <p:par>
                    <p:cTn id="135" fill="hold">
                      <p:stCondLst>
                        <p:cond delay="indefinite"/>
                      </p:stCondLst>
                      <p:childTnLst>
                        <p:par>
                          <p:cTn id="136" fill="hold">
                            <p:stCondLst>
                              <p:cond delay="0"/>
                            </p:stCondLst>
                            <p:childTnLst>
                              <p:par>
                                <p:cTn id="137" presetID="1" presetClass="exit" presetSubtype="0" fill="hold" grpId="1" nodeType="clickEffect">
                                  <p:stCondLst>
                                    <p:cond delay="0"/>
                                  </p:stCondLst>
                                  <p:childTnLst>
                                    <p:set>
                                      <p:cBhvr>
                                        <p:cTn id="138" dur="1" fill="hold">
                                          <p:stCondLst>
                                            <p:cond delay="0"/>
                                          </p:stCondLst>
                                        </p:cTn>
                                        <p:tgtEl>
                                          <p:spTgt spid="10288"/>
                                        </p:tgtEl>
                                        <p:attrNameLst>
                                          <p:attrName>style.visibility</p:attrName>
                                        </p:attrNameLst>
                                      </p:cBhvr>
                                      <p:to>
                                        <p:strVal val="hidden"/>
                                      </p:to>
                                    </p:set>
                                  </p:childTnLst>
                                </p:cTn>
                              </p:par>
                              <p:par>
                                <p:cTn id="139" presetID="1" presetClass="entr" presetSubtype="0" fill="hold" grpId="0" nodeType="withEffect">
                                  <p:stCondLst>
                                    <p:cond delay="0"/>
                                  </p:stCondLst>
                                  <p:childTnLst>
                                    <p:set>
                                      <p:cBhvr>
                                        <p:cTn id="140" dur="1" fill="hold">
                                          <p:stCondLst>
                                            <p:cond delay="0"/>
                                          </p:stCondLst>
                                        </p:cTn>
                                        <p:tgtEl>
                                          <p:spTgt spid="10289"/>
                                        </p:tgtEl>
                                        <p:attrNameLst>
                                          <p:attrName>style.visibility</p:attrName>
                                        </p:attrNameLst>
                                      </p:cBhvr>
                                      <p:to>
                                        <p:strVal val="visible"/>
                                      </p:to>
                                    </p:set>
                                  </p:childTnLst>
                                </p:cTn>
                              </p:par>
                            </p:childTnLst>
                          </p:cTn>
                        </p:par>
                      </p:childTnLst>
                    </p:cTn>
                  </p:par>
                  <p:par>
                    <p:cTn id="141" fill="hold">
                      <p:stCondLst>
                        <p:cond delay="indefinite"/>
                      </p:stCondLst>
                      <p:childTnLst>
                        <p:par>
                          <p:cTn id="142" fill="hold">
                            <p:stCondLst>
                              <p:cond delay="0"/>
                            </p:stCondLst>
                            <p:childTnLst>
                              <p:par>
                                <p:cTn id="143" presetID="1" presetClass="exit" presetSubtype="0" fill="hold" grpId="1" nodeType="clickEffect">
                                  <p:stCondLst>
                                    <p:cond delay="0"/>
                                  </p:stCondLst>
                                  <p:childTnLst>
                                    <p:set>
                                      <p:cBhvr>
                                        <p:cTn id="144" dur="1" fill="hold">
                                          <p:stCondLst>
                                            <p:cond delay="0"/>
                                          </p:stCondLst>
                                        </p:cTn>
                                        <p:tgtEl>
                                          <p:spTgt spid="10289"/>
                                        </p:tgtEl>
                                        <p:attrNameLst>
                                          <p:attrName>style.visibility</p:attrName>
                                        </p:attrNameLst>
                                      </p:cBhvr>
                                      <p:to>
                                        <p:strVal val="hidden"/>
                                      </p:to>
                                    </p:set>
                                  </p:childTnLst>
                                </p:cTn>
                              </p:par>
                              <p:par>
                                <p:cTn id="145" presetID="1" presetClass="entr" presetSubtype="0" fill="hold" grpId="0" nodeType="withEffect">
                                  <p:stCondLst>
                                    <p:cond delay="0"/>
                                  </p:stCondLst>
                                  <p:childTnLst>
                                    <p:set>
                                      <p:cBhvr>
                                        <p:cTn id="146" dur="1" fill="hold">
                                          <p:stCondLst>
                                            <p:cond delay="0"/>
                                          </p:stCondLst>
                                        </p:cTn>
                                        <p:tgtEl>
                                          <p:spTgt spid="10290"/>
                                        </p:tgtEl>
                                        <p:attrNameLst>
                                          <p:attrName>style.visibility</p:attrName>
                                        </p:attrNameLst>
                                      </p:cBhvr>
                                      <p:to>
                                        <p:strVal val="visible"/>
                                      </p:to>
                                    </p:set>
                                  </p:childTnLst>
                                </p:cTn>
                              </p:par>
                            </p:childTnLst>
                          </p:cTn>
                        </p:par>
                      </p:childTnLst>
                    </p:cTn>
                  </p:par>
                  <p:par>
                    <p:cTn id="147" fill="hold">
                      <p:stCondLst>
                        <p:cond delay="indefinite"/>
                      </p:stCondLst>
                      <p:childTnLst>
                        <p:par>
                          <p:cTn id="148" fill="hold">
                            <p:stCondLst>
                              <p:cond delay="0"/>
                            </p:stCondLst>
                            <p:childTnLst>
                              <p:par>
                                <p:cTn id="149" presetID="1" presetClass="exit" presetSubtype="0" fill="hold" grpId="1" nodeType="clickEffect">
                                  <p:stCondLst>
                                    <p:cond delay="0"/>
                                  </p:stCondLst>
                                  <p:childTnLst>
                                    <p:set>
                                      <p:cBhvr>
                                        <p:cTn id="150" dur="1" fill="hold">
                                          <p:stCondLst>
                                            <p:cond delay="0"/>
                                          </p:stCondLst>
                                        </p:cTn>
                                        <p:tgtEl>
                                          <p:spTgt spid="10290"/>
                                        </p:tgtEl>
                                        <p:attrNameLst>
                                          <p:attrName>style.visibility</p:attrName>
                                        </p:attrNameLst>
                                      </p:cBhvr>
                                      <p:to>
                                        <p:strVal val="hidden"/>
                                      </p:to>
                                    </p:set>
                                  </p:childTnLst>
                                </p:cTn>
                              </p:par>
                              <p:par>
                                <p:cTn id="151" presetID="1" presetClass="entr" presetSubtype="0" fill="hold" grpId="0" nodeType="withEffect">
                                  <p:stCondLst>
                                    <p:cond delay="0"/>
                                  </p:stCondLst>
                                  <p:childTnLst>
                                    <p:set>
                                      <p:cBhvr>
                                        <p:cTn id="152" dur="1" fill="hold">
                                          <p:stCondLst>
                                            <p:cond delay="0"/>
                                          </p:stCondLst>
                                        </p:cTn>
                                        <p:tgtEl>
                                          <p:spTgt spid="10291"/>
                                        </p:tgtEl>
                                        <p:attrNameLst>
                                          <p:attrName>style.visibility</p:attrName>
                                        </p:attrNameLst>
                                      </p:cBhvr>
                                      <p:to>
                                        <p:strVal val="visible"/>
                                      </p:to>
                                    </p:set>
                                  </p:childTnLst>
                                </p:cTn>
                              </p:par>
                            </p:childTnLst>
                          </p:cTn>
                        </p:par>
                      </p:childTnLst>
                    </p:cTn>
                  </p:par>
                  <p:par>
                    <p:cTn id="153" fill="hold">
                      <p:stCondLst>
                        <p:cond delay="indefinite"/>
                      </p:stCondLst>
                      <p:childTnLst>
                        <p:par>
                          <p:cTn id="154" fill="hold">
                            <p:stCondLst>
                              <p:cond delay="0"/>
                            </p:stCondLst>
                            <p:childTnLst>
                              <p:par>
                                <p:cTn id="155" presetID="1" presetClass="exit" presetSubtype="0" fill="hold" grpId="1" nodeType="clickEffect">
                                  <p:stCondLst>
                                    <p:cond delay="0"/>
                                  </p:stCondLst>
                                  <p:childTnLst>
                                    <p:set>
                                      <p:cBhvr>
                                        <p:cTn id="156" dur="1" fill="hold">
                                          <p:stCondLst>
                                            <p:cond delay="0"/>
                                          </p:stCondLst>
                                        </p:cTn>
                                        <p:tgtEl>
                                          <p:spTgt spid="10291"/>
                                        </p:tgtEl>
                                        <p:attrNameLst>
                                          <p:attrName>style.visibility</p:attrName>
                                        </p:attrNameLst>
                                      </p:cBhvr>
                                      <p:to>
                                        <p:strVal val="hidden"/>
                                      </p:to>
                                    </p:set>
                                  </p:childTnLst>
                                </p:cTn>
                              </p:par>
                              <p:par>
                                <p:cTn id="157" presetID="1" presetClass="entr" presetSubtype="0" fill="hold" grpId="0" nodeType="withEffect">
                                  <p:stCondLst>
                                    <p:cond delay="0"/>
                                  </p:stCondLst>
                                  <p:childTnLst>
                                    <p:set>
                                      <p:cBhvr>
                                        <p:cTn id="158" dur="1" fill="hold">
                                          <p:stCondLst>
                                            <p:cond delay="0"/>
                                          </p:stCondLst>
                                        </p:cTn>
                                        <p:tgtEl>
                                          <p:spTgt spid="10292"/>
                                        </p:tgtEl>
                                        <p:attrNameLst>
                                          <p:attrName>style.visibility</p:attrName>
                                        </p:attrNameLst>
                                      </p:cBhvr>
                                      <p:to>
                                        <p:strVal val="visible"/>
                                      </p:to>
                                    </p:set>
                                  </p:childTnLst>
                                </p:cTn>
                              </p:par>
                            </p:childTnLst>
                          </p:cTn>
                        </p:par>
                      </p:childTnLst>
                    </p:cTn>
                  </p:par>
                  <p:par>
                    <p:cTn id="159" fill="hold">
                      <p:stCondLst>
                        <p:cond delay="indefinite"/>
                      </p:stCondLst>
                      <p:childTnLst>
                        <p:par>
                          <p:cTn id="160" fill="hold">
                            <p:stCondLst>
                              <p:cond delay="0"/>
                            </p:stCondLst>
                            <p:childTnLst>
                              <p:par>
                                <p:cTn id="161" presetID="1" presetClass="exit" presetSubtype="0" fill="hold" grpId="1" nodeType="clickEffect">
                                  <p:stCondLst>
                                    <p:cond delay="0"/>
                                  </p:stCondLst>
                                  <p:childTnLst>
                                    <p:set>
                                      <p:cBhvr>
                                        <p:cTn id="162" dur="1" fill="hold">
                                          <p:stCondLst>
                                            <p:cond delay="0"/>
                                          </p:stCondLst>
                                        </p:cTn>
                                        <p:tgtEl>
                                          <p:spTgt spid="10292"/>
                                        </p:tgtEl>
                                        <p:attrNameLst>
                                          <p:attrName>style.visibility</p:attrName>
                                        </p:attrNameLst>
                                      </p:cBhvr>
                                      <p:to>
                                        <p:strVal val="hidden"/>
                                      </p:to>
                                    </p:set>
                                  </p:childTnLst>
                                </p:cTn>
                              </p:par>
                              <p:par>
                                <p:cTn id="163" presetID="1" presetClass="entr" presetSubtype="0" fill="hold" grpId="0" nodeType="withEffect">
                                  <p:stCondLst>
                                    <p:cond delay="0"/>
                                  </p:stCondLst>
                                  <p:childTnLst>
                                    <p:set>
                                      <p:cBhvr>
                                        <p:cTn id="164" dur="1" fill="hold">
                                          <p:stCondLst>
                                            <p:cond delay="0"/>
                                          </p:stCondLst>
                                        </p:cTn>
                                        <p:tgtEl>
                                          <p:spTgt spid="10293"/>
                                        </p:tgtEl>
                                        <p:attrNameLst>
                                          <p:attrName>style.visibility</p:attrName>
                                        </p:attrNameLst>
                                      </p:cBhvr>
                                      <p:to>
                                        <p:strVal val="visible"/>
                                      </p:to>
                                    </p:set>
                                  </p:childTnLst>
                                </p:cTn>
                              </p:par>
                            </p:childTnLst>
                          </p:cTn>
                        </p:par>
                      </p:childTnLst>
                    </p:cTn>
                  </p:par>
                  <p:par>
                    <p:cTn id="165" fill="hold">
                      <p:stCondLst>
                        <p:cond delay="indefinite"/>
                      </p:stCondLst>
                      <p:childTnLst>
                        <p:par>
                          <p:cTn id="166" fill="hold">
                            <p:stCondLst>
                              <p:cond delay="0"/>
                            </p:stCondLst>
                            <p:childTnLst>
                              <p:par>
                                <p:cTn id="167" presetID="1" presetClass="exit" presetSubtype="0" fill="hold" grpId="1" nodeType="clickEffect">
                                  <p:stCondLst>
                                    <p:cond delay="0"/>
                                  </p:stCondLst>
                                  <p:childTnLst>
                                    <p:set>
                                      <p:cBhvr>
                                        <p:cTn id="168" dur="1" fill="hold">
                                          <p:stCondLst>
                                            <p:cond delay="0"/>
                                          </p:stCondLst>
                                        </p:cTn>
                                        <p:tgtEl>
                                          <p:spTgt spid="10293"/>
                                        </p:tgtEl>
                                        <p:attrNameLst>
                                          <p:attrName>style.visibility</p:attrName>
                                        </p:attrNameLst>
                                      </p:cBhvr>
                                      <p:to>
                                        <p:strVal val="hidden"/>
                                      </p:to>
                                    </p:set>
                                  </p:childTnLst>
                                </p:cTn>
                              </p:par>
                              <p:par>
                                <p:cTn id="169" presetID="1" presetClass="entr" presetSubtype="0" fill="hold" grpId="0" nodeType="withEffect">
                                  <p:stCondLst>
                                    <p:cond delay="0"/>
                                  </p:stCondLst>
                                  <p:childTnLst>
                                    <p:set>
                                      <p:cBhvr>
                                        <p:cTn id="170" dur="1" fill="hold">
                                          <p:stCondLst>
                                            <p:cond delay="0"/>
                                          </p:stCondLst>
                                        </p:cTn>
                                        <p:tgtEl>
                                          <p:spTgt spid="10294"/>
                                        </p:tgtEl>
                                        <p:attrNameLst>
                                          <p:attrName>style.visibility</p:attrName>
                                        </p:attrNameLst>
                                      </p:cBhvr>
                                      <p:to>
                                        <p:strVal val="visible"/>
                                      </p:to>
                                    </p:set>
                                  </p:childTnLst>
                                </p:cTn>
                              </p:par>
                            </p:childTnLst>
                          </p:cTn>
                        </p:par>
                      </p:childTnLst>
                    </p:cTn>
                  </p:par>
                  <p:par>
                    <p:cTn id="171" fill="hold">
                      <p:stCondLst>
                        <p:cond delay="indefinite"/>
                      </p:stCondLst>
                      <p:childTnLst>
                        <p:par>
                          <p:cTn id="172" fill="hold">
                            <p:stCondLst>
                              <p:cond delay="0"/>
                            </p:stCondLst>
                            <p:childTnLst>
                              <p:par>
                                <p:cTn id="173" presetID="1" presetClass="exit" presetSubtype="0" fill="hold" grpId="1" nodeType="clickEffect">
                                  <p:stCondLst>
                                    <p:cond delay="0"/>
                                  </p:stCondLst>
                                  <p:childTnLst>
                                    <p:set>
                                      <p:cBhvr>
                                        <p:cTn id="174" dur="1" fill="hold">
                                          <p:stCondLst>
                                            <p:cond delay="0"/>
                                          </p:stCondLst>
                                        </p:cTn>
                                        <p:tgtEl>
                                          <p:spTgt spid="10294"/>
                                        </p:tgtEl>
                                        <p:attrNameLst>
                                          <p:attrName>style.visibility</p:attrName>
                                        </p:attrNameLst>
                                      </p:cBhvr>
                                      <p:to>
                                        <p:strVal val="hidden"/>
                                      </p:to>
                                    </p:set>
                                  </p:childTnLst>
                                </p:cTn>
                              </p:par>
                              <p:par>
                                <p:cTn id="175" presetID="1" presetClass="entr" presetSubtype="0" fill="hold" grpId="0" nodeType="withEffect">
                                  <p:stCondLst>
                                    <p:cond delay="0"/>
                                  </p:stCondLst>
                                  <p:childTnLst>
                                    <p:set>
                                      <p:cBhvr>
                                        <p:cTn id="176" dur="1" fill="hold">
                                          <p:stCondLst>
                                            <p:cond delay="0"/>
                                          </p:stCondLst>
                                        </p:cTn>
                                        <p:tgtEl>
                                          <p:spTgt spid="10295"/>
                                        </p:tgtEl>
                                        <p:attrNameLst>
                                          <p:attrName>style.visibility</p:attrName>
                                        </p:attrNameLst>
                                      </p:cBhvr>
                                      <p:to>
                                        <p:strVal val="visible"/>
                                      </p:to>
                                    </p:set>
                                  </p:childTnLst>
                                </p:cTn>
                              </p:par>
                            </p:childTnLst>
                          </p:cTn>
                        </p:par>
                      </p:childTnLst>
                    </p:cTn>
                  </p:par>
                  <p:par>
                    <p:cTn id="177" fill="hold">
                      <p:stCondLst>
                        <p:cond delay="indefinite"/>
                      </p:stCondLst>
                      <p:childTnLst>
                        <p:par>
                          <p:cTn id="178" fill="hold">
                            <p:stCondLst>
                              <p:cond delay="0"/>
                            </p:stCondLst>
                            <p:childTnLst>
                              <p:par>
                                <p:cTn id="179" presetID="1" presetClass="exit" presetSubtype="0" fill="hold" grpId="1" nodeType="clickEffect">
                                  <p:stCondLst>
                                    <p:cond delay="0"/>
                                  </p:stCondLst>
                                  <p:childTnLst>
                                    <p:set>
                                      <p:cBhvr>
                                        <p:cTn id="180" dur="1" fill="hold">
                                          <p:stCondLst>
                                            <p:cond delay="0"/>
                                          </p:stCondLst>
                                        </p:cTn>
                                        <p:tgtEl>
                                          <p:spTgt spid="10295"/>
                                        </p:tgtEl>
                                        <p:attrNameLst>
                                          <p:attrName>style.visibility</p:attrName>
                                        </p:attrNameLst>
                                      </p:cBhvr>
                                      <p:to>
                                        <p:strVal val="hidden"/>
                                      </p:to>
                                    </p:set>
                                  </p:childTnLst>
                                </p:cTn>
                              </p:par>
                              <p:par>
                                <p:cTn id="181" presetID="1" presetClass="entr" presetSubtype="0" fill="hold" grpId="0" nodeType="withEffect">
                                  <p:stCondLst>
                                    <p:cond delay="0"/>
                                  </p:stCondLst>
                                  <p:childTnLst>
                                    <p:set>
                                      <p:cBhvr>
                                        <p:cTn id="182" dur="1" fill="hold">
                                          <p:stCondLst>
                                            <p:cond delay="0"/>
                                          </p:stCondLst>
                                        </p:cTn>
                                        <p:tgtEl>
                                          <p:spTgt spid="10296"/>
                                        </p:tgtEl>
                                        <p:attrNameLst>
                                          <p:attrName>style.visibility</p:attrName>
                                        </p:attrNameLst>
                                      </p:cBhvr>
                                      <p:to>
                                        <p:strVal val="visible"/>
                                      </p:to>
                                    </p:set>
                                  </p:childTnLst>
                                </p:cTn>
                              </p:par>
                            </p:childTnLst>
                          </p:cTn>
                        </p:par>
                      </p:childTnLst>
                    </p:cTn>
                  </p:par>
                  <p:par>
                    <p:cTn id="183" fill="hold">
                      <p:stCondLst>
                        <p:cond delay="indefinite"/>
                      </p:stCondLst>
                      <p:childTnLst>
                        <p:par>
                          <p:cTn id="184" fill="hold">
                            <p:stCondLst>
                              <p:cond delay="0"/>
                            </p:stCondLst>
                            <p:childTnLst>
                              <p:par>
                                <p:cTn id="185" presetID="1" presetClass="exit" presetSubtype="0" fill="hold" grpId="1" nodeType="clickEffect">
                                  <p:stCondLst>
                                    <p:cond delay="0"/>
                                  </p:stCondLst>
                                  <p:childTnLst>
                                    <p:set>
                                      <p:cBhvr>
                                        <p:cTn id="186" dur="1" fill="hold">
                                          <p:stCondLst>
                                            <p:cond delay="0"/>
                                          </p:stCondLst>
                                        </p:cTn>
                                        <p:tgtEl>
                                          <p:spTgt spid="10296"/>
                                        </p:tgtEl>
                                        <p:attrNameLst>
                                          <p:attrName>style.visibility</p:attrName>
                                        </p:attrNameLst>
                                      </p:cBhvr>
                                      <p:to>
                                        <p:strVal val="hidden"/>
                                      </p:to>
                                    </p:set>
                                  </p:childTnLst>
                                </p:cTn>
                              </p:par>
                              <p:par>
                                <p:cTn id="187" presetID="1" presetClass="entr" presetSubtype="0" fill="hold" grpId="0" nodeType="withEffect">
                                  <p:stCondLst>
                                    <p:cond delay="0"/>
                                  </p:stCondLst>
                                  <p:childTnLst>
                                    <p:set>
                                      <p:cBhvr>
                                        <p:cTn id="188" dur="1" fill="hold">
                                          <p:stCondLst>
                                            <p:cond delay="0"/>
                                          </p:stCondLst>
                                        </p:cTn>
                                        <p:tgtEl>
                                          <p:spTgt spid="10297"/>
                                        </p:tgtEl>
                                        <p:attrNameLst>
                                          <p:attrName>style.visibility</p:attrName>
                                        </p:attrNameLst>
                                      </p:cBhvr>
                                      <p:to>
                                        <p:strVal val="visible"/>
                                      </p:to>
                                    </p:set>
                                  </p:childTnLst>
                                </p:cTn>
                              </p:par>
                            </p:childTnLst>
                          </p:cTn>
                        </p:par>
                      </p:childTnLst>
                    </p:cTn>
                  </p:par>
                  <p:par>
                    <p:cTn id="189" fill="hold">
                      <p:stCondLst>
                        <p:cond delay="indefinite"/>
                      </p:stCondLst>
                      <p:childTnLst>
                        <p:par>
                          <p:cTn id="190" fill="hold">
                            <p:stCondLst>
                              <p:cond delay="0"/>
                            </p:stCondLst>
                            <p:childTnLst>
                              <p:par>
                                <p:cTn id="191" presetID="1" presetClass="exit" presetSubtype="0" fill="hold" grpId="1" nodeType="clickEffect">
                                  <p:stCondLst>
                                    <p:cond delay="0"/>
                                  </p:stCondLst>
                                  <p:childTnLst>
                                    <p:set>
                                      <p:cBhvr>
                                        <p:cTn id="192" dur="1" fill="hold">
                                          <p:stCondLst>
                                            <p:cond delay="0"/>
                                          </p:stCondLst>
                                        </p:cTn>
                                        <p:tgtEl>
                                          <p:spTgt spid="10297"/>
                                        </p:tgtEl>
                                        <p:attrNameLst>
                                          <p:attrName>style.visibility</p:attrName>
                                        </p:attrNameLst>
                                      </p:cBhvr>
                                      <p:to>
                                        <p:strVal val="hidden"/>
                                      </p:to>
                                    </p:set>
                                  </p:childTnLst>
                                </p:cTn>
                              </p:par>
                              <p:par>
                                <p:cTn id="193" presetID="1" presetClass="entr" presetSubtype="0" fill="hold" grpId="0" nodeType="withEffect">
                                  <p:stCondLst>
                                    <p:cond delay="0"/>
                                  </p:stCondLst>
                                  <p:childTnLst>
                                    <p:set>
                                      <p:cBhvr>
                                        <p:cTn id="194" dur="1" fill="hold">
                                          <p:stCondLst>
                                            <p:cond delay="0"/>
                                          </p:stCondLst>
                                        </p:cTn>
                                        <p:tgtEl>
                                          <p:spTgt spid="10298"/>
                                        </p:tgtEl>
                                        <p:attrNameLst>
                                          <p:attrName>style.visibility</p:attrName>
                                        </p:attrNameLst>
                                      </p:cBhvr>
                                      <p:to>
                                        <p:strVal val="visible"/>
                                      </p:to>
                                    </p:set>
                                  </p:childTnLst>
                                </p:cTn>
                              </p:par>
                            </p:childTnLst>
                          </p:cTn>
                        </p:par>
                      </p:childTnLst>
                    </p:cTn>
                  </p:par>
                  <p:par>
                    <p:cTn id="195" fill="hold">
                      <p:stCondLst>
                        <p:cond delay="indefinite"/>
                      </p:stCondLst>
                      <p:childTnLst>
                        <p:par>
                          <p:cTn id="196" fill="hold">
                            <p:stCondLst>
                              <p:cond delay="0"/>
                            </p:stCondLst>
                            <p:childTnLst>
                              <p:par>
                                <p:cTn id="197" presetID="1" presetClass="exit" presetSubtype="0" fill="hold" grpId="1" nodeType="clickEffect">
                                  <p:stCondLst>
                                    <p:cond delay="0"/>
                                  </p:stCondLst>
                                  <p:childTnLst>
                                    <p:set>
                                      <p:cBhvr>
                                        <p:cTn id="198" dur="1" fill="hold">
                                          <p:stCondLst>
                                            <p:cond delay="0"/>
                                          </p:stCondLst>
                                        </p:cTn>
                                        <p:tgtEl>
                                          <p:spTgt spid="10298"/>
                                        </p:tgtEl>
                                        <p:attrNameLst>
                                          <p:attrName>style.visibility</p:attrName>
                                        </p:attrNameLst>
                                      </p:cBhvr>
                                      <p:to>
                                        <p:strVal val="hidden"/>
                                      </p:to>
                                    </p:set>
                                  </p:childTnLst>
                                </p:cTn>
                              </p:par>
                              <p:par>
                                <p:cTn id="199" presetID="1" presetClass="entr" presetSubtype="0" fill="hold" grpId="0" nodeType="withEffect">
                                  <p:stCondLst>
                                    <p:cond delay="0"/>
                                  </p:stCondLst>
                                  <p:childTnLst>
                                    <p:set>
                                      <p:cBhvr>
                                        <p:cTn id="200" dur="1" fill="hold">
                                          <p:stCondLst>
                                            <p:cond delay="0"/>
                                          </p:stCondLst>
                                        </p:cTn>
                                        <p:tgtEl>
                                          <p:spTgt spid="10299"/>
                                        </p:tgtEl>
                                        <p:attrNameLst>
                                          <p:attrName>style.visibility</p:attrName>
                                        </p:attrNameLst>
                                      </p:cBhvr>
                                      <p:to>
                                        <p:strVal val="visible"/>
                                      </p:to>
                                    </p:set>
                                  </p:childTnLst>
                                </p:cTn>
                              </p:par>
                            </p:childTnLst>
                          </p:cTn>
                        </p:par>
                      </p:childTnLst>
                    </p:cTn>
                  </p:par>
                  <p:par>
                    <p:cTn id="201" fill="hold">
                      <p:stCondLst>
                        <p:cond delay="indefinite"/>
                      </p:stCondLst>
                      <p:childTnLst>
                        <p:par>
                          <p:cTn id="202" fill="hold">
                            <p:stCondLst>
                              <p:cond delay="0"/>
                            </p:stCondLst>
                            <p:childTnLst>
                              <p:par>
                                <p:cTn id="203" presetID="1" presetClass="exit" presetSubtype="0" fill="hold" grpId="1" nodeType="clickEffect">
                                  <p:stCondLst>
                                    <p:cond delay="0"/>
                                  </p:stCondLst>
                                  <p:childTnLst>
                                    <p:set>
                                      <p:cBhvr>
                                        <p:cTn id="204" dur="1" fill="hold">
                                          <p:stCondLst>
                                            <p:cond delay="0"/>
                                          </p:stCondLst>
                                        </p:cTn>
                                        <p:tgtEl>
                                          <p:spTgt spid="10299"/>
                                        </p:tgtEl>
                                        <p:attrNameLst>
                                          <p:attrName>style.visibility</p:attrName>
                                        </p:attrNameLst>
                                      </p:cBhvr>
                                      <p:to>
                                        <p:strVal val="hidden"/>
                                      </p:to>
                                    </p:set>
                                  </p:childTnLst>
                                </p:cTn>
                              </p:par>
                              <p:par>
                                <p:cTn id="205" presetID="1" presetClass="entr" presetSubtype="0" fill="hold" grpId="0" nodeType="withEffect">
                                  <p:stCondLst>
                                    <p:cond delay="0"/>
                                  </p:stCondLst>
                                  <p:childTnLst>
                                    <p:set>
                                      <p:cBhvr>
                                        <p:cTn id="206" dur="1" fill="hold">
                                          <p:stCondLst>
                                            <p:cond delay="0"/>
                                          </p:stCondLst>
                                        </p:cTn>
                                        <p:tgtEl>
                                          <p:spTgt spid="10300"/>
                                        </p:tgtEl>
                                        <p:attrNameLst>
                                          <p:attrName>style.visibility</p:attrName>
                                        </p:attrNameLst>
                                      </p:cBhvr>
                                      <p:to>
                                        <p:strVal val="visible"/>
                                      </p:to>
                                    </p:set>
                                  </p:childTnLst>
                                </p:cTn>
                              </p:par>
                            </p:childTnLst>
                          </p:cTn>
                        </p:par>
                      </p:childTnLst>
                    </p:cTn>
                  </p:par>
                  <p:par>
                    <p:cTn id="207" fill="hold">
                      <p:stCondLst>
                        <p:cond delay="indefinite"/>
                      </p:stCondLst>
                      <p:childTnLst>
                        <p:par>
                          <p:cTn id="208" fill="hold">
                            <p:stCondLst>
                              <p:cond delay="0"/>
                            </p:stCondLst>
                            <p:childTnLst>
                              <p:par>
                                <p:cTn id="209" presetID="1" presetClass="exit" presetSubtype="0" fill="hold" grpId="1" nodeType="clickEffect">
                                  <p:stCondLst>
                                    <p:cond delay="0"/>
                                  </p:stCondLst>
                                  <p:childTnLst>
                                    <p:set>
                                      <p:cBhvr>
                                        <p:cTn id="210" dur="1" fill="hold">
                                          <p:stCondLst>
                                            <p:cond delay="0"/>
                                          </p:stCondLst>
                                        </p:cTn>
                                        <p:tgtEl>
                                          <p:spTgt spid="10300"/>
                                        </p:tgtEl>
                                        <p:attrNameLst>
                                          <p:attrName>style.visibility</p:attrName>
                                        </p:attrNameLst>
                                      </p:cBhvr>
                                      <p:to>
                                        <p:strVal val="hidden"/>
                                      </p:to>
                                    </p:set>
                                  </p:childTnLst>
                                </p:cTn>
                              </p:par>
                              <p:par>
                                <p:cTn id="211" presetID="1" presetClass="entr" presetSubtype="0" fill="hold" grpId="0" nodeType="withEffect">
                                  <p:stCondLst>
                                    <p:cond delay="0"/>
                                  </p:stCondLst>
                                  <p:childTnLst>
                                    <p:set>
                                      <p:cBhvr>
                                        <p:cTn id="212" dur="1" fill="hold">
                                          <p:stCondLst>
                                            <p:cond delay="0"/>
                                          </p:stCondLst>
                                        </p:cTn>
                                        <p:tgtEl>
                                          <p:spTgt spid="10301"/>
                                        </p:tgtEl>
                                        <p:attrNameLst>
                                          <p:attrName>style.visibility</p:attrName>
                                        </p:attrNameLst>
                                      </p:cBhvr>
                                      <p:to>
                                        <p:strVal val="visible"/>
                                      </p:to>
                                    </p:set>
                                  </p:childTnLst>
                                </p:cTn>
                              </p:par>
                            </p:childTnLst>
                          </p:cTn>
                        </p:par>
                      </p:childTnLst>
                    </p:cTn>
                  </p:par>
                  <p:par>
                    <p:cTn id="213" fill="hold">
                      <p:stCondLst>
                        <p:cond delay="indefinite"/>
                      </p:stCondLst>
                      <p:childTnLst>
                        <p:par>
                          <p:cTn id="214" fill="hold">
                            <p:stCondLst>
                              <p:cond delay="0"/>
                            </p:stCondLst>
                            <p:childTnLst>
                              <p:par>
                                <p:cTn id="215" presetID="1" presetClass="exit" presetSubtype="0" fill="hold" grpId="1" nodeType="clickEffect">
                                  <p:stCondLst>
                                    <p:cond delay="0"/>
                                  </p:stCondLst>
                                  <p:childTnLst>
                                    <p:set>
                                      <p:cBhvr>
                                        <p:cTn id="216" dur="1" fill="hold">
                                          <p:stCondLst>
                                            <p:cond delay="0"/>
                                          </p:stCondLst>
                                        </p:cTn>
                                        <p:tgtEl>
                                          <p:spTgt spid="10301"/>
                                        </p:tgtEl>
                                        <p:attrNameLst>
                                          <p:attrName>style.visibility</p:attrName>
                                        </p:attrNameLst>
                                      </p:cBhvr>
                                      <p:to>
                                        <p:strVal val="hidden"/>
                                      </p:to>
                                    </p:set>
                                  </p:childTnLst>
                                </p:cTn>
                              </p:par>
                              <p:par>
                                <p:cTn id="217" presetID="1" presetClass="entr" presetSubtype="0" fill="hold" grpId="0" nodeType="withEffect">
                                  <p:stCondLst>
                                    <p:cond delay="0"/>
                                  </p:stCondLst>
                                  <p:childTnLst>
                                    <p:set>
                                      <p:cBhvr>
                                        <p:cTn id="218" dur="1" fill="hold">
                                          <p:stCondLst>
                                            <p:cond delay="0"/>
                                          </p:stCondLst>
                                        </p:cTn>
                                        <p:tgtEl>
                                          <p:spTgt spid="10302"/>
                                        </p:tgtEl>
                                        <p:attrNameLst>
                                          <p:attrName>style.visibility</p:attrName>
                                        </p:attrNameLst>
                                      </p:cBhvr>
                                      <p:to>
                                        <p:strVal val="visible"/>
                                      </p:to>
                                    </p:set>
                                  </p:childTnLst>
                                </p:cTn>
                              </p:par>
                            </p:childTnLst>
                          </p:cTn>
                        </p:par>
                      </p:childTnLst>
                    </p:cTn>
                  </p:par>
                  <p:par>
                    <p:cTn id="219" fill="hold">
                      <p:stCondLst>
                        <p:cond delay="indefinite"/>
                      </p:stCondLst>
                      <p:childTnLst>
                        <p:par>
                          <p:cTn id="220" fill="hold">
                            <p:stCondLst>
                              <p:cond delay="0"/>
                            </p:stCondLst>
                            <p:childTnLst>
                              <p:par>
                                <p:cTn id="221" presetID="1" presetClass="exit" presetSubtype="0" fill="hold" grpId="1" nodeType="clickEffect">
                                  <p:stCondLst>
                                    <p:cond delay="0"/>
                                  </p:stCondLst>
                                  <p:childTnLst>
                                    <p:set>
                                      <p:cBhvr>
                                        <p:cTn id="222" dur="1" fill="hold">
                                          <p:stCondLst>
                                            <p:cond delay="0"/>
                                          </p:stCondLst>
                                        </p:cTn>
                                        <p:tgtEl>
                                          <p:spTgt spid="10302"/>
                                        </p:tgtEl>
                                        <p:attrNameLst>
                                          <p:attrName>style.visibility</p:attrName>
                                        </p:attrNameLst>
                                      </p:cBhvr>
                                      <p:to>
                                        <p:strVal val="hidden"/>
                                      </p:to>
                                    </p:set>
                                  </p:childTnLst>
                                </p:cTn>
                              </p:par>
                              <p:par>
                                <p:cTn id="223" presetID="1" presetClass="entr" presetSubtype="0" fill="hold" grpId="0" nodeType="withEffect">
                                  <p:stCondLst>
                                    <p:cond delay="0"/>
                                  </p:stCondLst>
                                  <p:childTnLst>
                                    <p:set>
                                      <p:cBhvr>
                                        <p:cTn id="224" dur="1" fill="hold">
                                          <p:stCondLst>
                                            <p:cond delay="0"/>
                                          </p:stCondLst>
                                        </p:cTn>
                                        <p:tgtEl>
                                          <p:spTgt spid="10303"/>
                                        </p:tgtEl>
                                        <p:attrNameLst>
                                          <p:attrName>style.visibility</p:attrName>
                                        </p:attrNameLst>
                                      </p:cBhvr>
                                      <p:to>
                                        <p:strVal val="visible"/>
                                      </p:to>
                                    </p:set>
                                  </p:childTnLst>
                                </p:cTn>
                              </p:par>
                            </p:childTnLst>
                          </p:cTn>
                        </p:par>
                      </p:childTnLst>
                    </p:cTn>
                  </p:par>
                  <p:par>
                    <p:cTn id="225" fill="hold">
                      <p:stCondLst>
                        <p:cond delay="indefinite"/>
                      </p:stCondLst>
                      <p:childTnLst>
                        <p:par>
                          <p:cTn id="226" fill="hold">
                            <p:stCondLst>
                              <p:cond delay="0"/>
                            </p:stCondLst>
                            <p:childTnLst>
                              <p:par>
                                <p:cTn id="227" presetID="1" presetClass="exit" presetSubtype="0" fill="hold" grpId="1" nodeType="clickEffect">
                                  <p:stCondLst>
                                    <p:cond delay="0"/>
                                  </p:stCondLst>
                                  <p:childTnLst>
                                    <p:set>
                                      <p:cBhvr>
                                        <p:cTn id="228" dur="1" fill="hold">
                                          <p:stCondLst>
                                            <p:cond delay="0"/>
                                          </p:stCondLst>
                                        </p:cTn>
                                        <p:tgtEl>
                                          <p:spTgt spid="10303"/>
                                        </p:tgtEl>
                                        <p:attrNameLst>
                                          <p:attrName>style.visibility</p:attrName>
                                        </p:attrNameLst>
                                      </p:cBhvr>
                                      <p:to>
                                        <p:strVal val="hidden"/>
                                      </p:to>
                                    </p:set>
                                  </p:childTnLst>
                                </p:cTn>
                              </p:par>
                              <p:par>
                                <p:cTn id="229" presetID="1" presetClass="entr" presetSubtype="0" fill="hold" grpId="0" nodeType="withEffect">
                                  <p:stCondLst>
                                    <p:cond delay="0"/>
                                  </p:stCondLst>
                                  <p:childTnLst>
                                    <p:set>
                                      <p:cBhvr>
                                        <p:cTn id="230" dur="1" fill="hold">
                                          <p:stCondLst>
                                            <p:cond delay="0"/>
                                          </p:stCondLst>
                                        </p:cTn>
                                        <p:tgtEl>
                                          <p:spTgt spid="10304"/>
                                        </p:tgtEl>
                                        <p:attrNameLst>
                                          <p:attrName>style.visibility</p:attrName>
                                        </p:attrNameLst>
                                      </p:cBhvr>
                                      <p:to>
                                        <p:strVal val="visible"/>
                                      </p:to>
                                    </p:set>
                                  </p:childTnLst>
                                </p:cTn>
                              </p:par>
                            </p:childTnLst>
                          </p:cTn>
                        </p:par>
                      </p:childTnLst>
                    </p:cTn>
                  </p:par>
                  <p:par>
                    <p:cTn id="231" fill="hold">
                      <p:stCondLst>
                        <p:cond delay="indefinite"/>
                      </p:stCondLst>
                      <p:childTnLst>
                        <p:par>
                          <p:cTn id="232" fill="hold">
                            <p:stCondLst>
                              <p:cond delay="0"/>
                            </p:stCondLst>
                            <p:childTnLst>
                              <p:par>
                                <p:cTn id="233" presetID="1" presetClass="exit" presetSubtype="0" fill="hold" grpId="1" nodeType="clickEffect">
                                  <p:stCondLst>
                                    <p:cond delay="0"/>
                                  </p:stCondLst>
                                  <p:childTnLst>
                                    <p:set>
                                      <p:cBhvr>
                                        <p:cTn id="234" dur="1" fill="hold">
                                          <p:stCondLst>
                                            <p:cond delay="0"/>
                                          </p:stCondLst>
                                        </p:cTn>
                                        <p:tgtEl>
                                          <p:spTgt spid="10304"/>
                                        </p:tgtEl>
                                        <p:attrNameLst>
                                          <p:attrName>style.visibility</p:attrName>
                                        </p:attrNameLst>
                                      </p:cBhvr>
                                      <p:to>
                                        <p:strVal val="hidden"/>
                                      </p:to>
                                    </p:set>
                                  </p:childTnLst>
                                </p:cTn>
                              </p:par>
                              <p:par>
                                <p:cTn id="235" presetID="1" presetClass="entr" presetSubtype="0" fill="hold" grpId="0" nodeType="withEffect">
                                  <p:stCondLst>
                                    <p:cond delay="0"/>
                                  </p:stCondLst>
                                  <p:childTnLst>
                                    <p:set>
                                      <p:cBhvr>
                                        <p:cTn id="236" dur="1" fill="hold">
                                          <p:stCondLst>
                                            <p:cond delay="0"/>
                                          </p:stCondLst>
                                        </p:cTn>
                                        <p:tgtEl>
                                          <p:spTgt spid="10305"/>
                                        </p:tgtEl>
                                        <p:attrNameLst>
                                          <p:attrName>style.visibility</p:attrName>
                                        </p:attrNameLst>
                                      </p:cBhvr>
                                      <p:to>
                                        <p:strVal val="visible"/>
                                      </p:to>
                                    </p:set>
                                  </p:childTnLst>
                                </p:cTn>
                              </p:par>
                            </p:childTnLst>
                          </p:cTn>
                        </p:par>
                      </p:childTnLst>
                    </p:cTn>
                  </p:par>
                  <p:par>
                    <p:cTn id="237" fill="hold">
                      <p:stCondLst>
                        <p:cond delay="indefinite"/>
                      </p:stCondLst>
                      <p:childTnLst>
                        <p:par>
                          <p:cTn id="238" fill="hold">
                            <p:stCondLst>
                              <p:cond delay="0"/>
                            </p:stCondLst>
                            <p:childTnLst>
                              <p:par>
                                <p:cTn id="239" presetID="1" presetClass="exit" presetSubtype="0" fill="hold" grpId="1" nodeType="clickEffect">
                                  <p:stCondLst>
                                    <p:cond delay="0"/>
                                  </p:stCondLst>
                                  <p:childTnLst>
                                    <p:set>
                                      <p:cBhvr>
                                        <p:cTn id="240" dur="1" fill="hold">
                                          <p:stCondLst>
                                            <p:cond delay="0"/>
                                          </p:stCondLst>
                                        </p:cTn>
                                        <p:tgtEl>
                                          <p:spTgt spid="10305"/>
                                        </p:tgtEl>
                                        <p:attrNameLst>
                                          <p:attrName>style.visibility</p:attrName>
                                        </p:attrNameLst>
                                      </p:cBhvr>
                                      <p:to>
                                        <p:strVal val="hidden"/>
                                      </p:to>
                                    </p:set>
                                  </p:childTnLst>
                                </p:cTn>
                              </p:par>
                              <p:par>
                                <p:cTn id="241" presetID="1" presetClass="entr" presetSubtype="0" fill="hold" grpId="0" nodeType="withEffect">
                                  <p:stCondLst>
                                    <p:cond delay="0"/>
                                  </p:stCondLst>
                                  <p:childTnLst>
                                    <p:set>
                                      <p:cBhvr>
                                        <p:cTn id="242" dur="1" fill="hold">
                                          <p:stCondLst>
                                            <p:cond delay="0"/>
                                          </p:stCondLst>
                                        </p:cTn>
                                        <p:tgtEl>
                                          <p:spTgt spid="10306"/>
                                        </p:tgtEl>
                                        <p:attrNameLst>
                                          <p:attrName>style.visibility</p:attrName>
                                        </p:attrNameLst>
                                      </p:cBhvr>
                                      <p:to>
                                        <p:strVal val="visible"/>
                                      </p:to>
                                    </p:set>
                                  </p:childTnLst>
                                </p:cTn>
                              </p:par>
                            </p:childTnLst>
                          </p:cTn>
                        </p:par>
                      </p:childTnLst>
                    </p:cTn>
                  </p:par>
                  <p:par>
                    <p:cTn id="243" fill="hold">
                      <p:stCondLst>
                        <p:cond delay="indefinite"/>
                      </p:stCondLst>
                      <p:childTnLst>
                        <p:par>
                          <p:cTn id="244" fill="hold">
                            <p:stCondLst>
                              <p:cond delay="0"/>
                            </p:stCondLst>
                            <p:childTnLst>
                              <p:par>
                                <p:cTn id="245" presetID="1" presetClass="exit" presetSubtype="0" fill="hold" grpId="1" nodeType="clickEffect">
                                  <p:stCondLst>
                                    <p:cond delay="0"/>
                                  </p:stCondLst>
                                  <p:childTnLst>
                                    <p:set>
                                      <p:cBhvr>
                                        <p:cTn id="246" dur="1" fill="hold">
                                          <p:stCondLst>
                                            <p:cond delay="0"/>
                                          </p:stCondLst>
                                        </p:cTn>
                                        <p:tgtEl>
                                          <p:spTgt spid="10306"/>
                                        </p:tgtEl>
                                        <p:attrNameLst>
                                          <p:attrName>style.visibility</p:attrName>
                                        </p:attrNameLst>
                                      </p:cBhvr>
                                      <p:to>
                                        <p:strVal val="hidden"/>
                                      </p:to>
                                    </p:set>
                                  </p:childTnLst>
                                </p:cTn>
                              </p:par>
                              <p:par>
                                <p:cTn id="247" presetID="1" presetClass="entr" presetSubtype="0" fill="hold" grpId="0" nodeType="withEffect">
                                  <p:stCondLst>
                                    <p:cond delay="0"/>
                                  </p:stCondLst>
                                  <p:childTnLst>
                                    <p:set>
                                      <p:cBhvr>
                                        <p:cTn id="248" dur="1" fill="hold">
                                          <p:stCondLst>
                                            <p:cond delay="0"/>
                                          </p:stCondLst>
                                        </p:cTn>
                                        <p:tgtEl>
                                          <p:spTgt spid="10307"/>
                                        </p:tgtEl>
                                        <p:attrNameLst>
                                          <p:attrName>style.visibility</p:attrName>
                                        </p:attrNameLst>
                                      </p:cBhvr>
                                      <p:to>
                                        <p:strVal val="visible"/>
                                      </p:to>
                                    </p:set>
                                  </p:childTnLst>
                                </p:cTn>
                              </p:par>
                            </p:childTnLst>
                          </p:cTn>
                        </p:par>
                      </p:childTnLst>
                    </p:cTn>
                  </p:par>
                  <p:par>
                    <p:cTn id="249" fill="hold">
                      <p:stCondLst>
                        <p:cond delay="indefinite"/>
                      </p:stCondLst>
                      <p:childTnLst>
                        <p:par>
                          <p:cTn id="250" fill="hold">
                            <p:stCondLst>
                              <p:cond delay="0"/>
                            </p:stCondLst>
                            <p:childTnLst>
                              <p:par>
                                <p:cTn id="251" presetID="1" presetClass="exit" presetSubtype="0" fill="hold" grpId="1" nodeType="clickEffect">
                                  <p:stCondLst>
                                    <p:cond delay="0"/>
                                  </p:stCondLst>
                                  <p:childTnLst>
                                    <p:set>
                                      <p:cBhvr>
                                        <p:cTn id="252" dur="1" fill="hold">
                                          <p:stCondLst>
                                            <p:cond delay="0"/>
                                          </p:stCondLst>
                                        </p:cTn>
                                        <p:tgtEl>
                                          <p:spTgt spid="10307"/>
                                        </p:tgtEl>
                                        <p:attrNameLst>
                                          <p:attrName>style.visibility</p:attrName>
                                        </p:attrNameLst>
                                      </p:cBhvr>
                                      <p:to>
                                        <p:strVal val="hidden"/>
                                      </p:to>
                                    </p:set>
                                  </p:childTnLst>
                                </p:cTn>
                              </p:par>
                              <p:par>
                                <p:cTn id="253" presetID="1" presetClass="entr" presetSubtype="0" fill="hold" grpId="0" nodeType="withEffect">
                                  <p:stCondLst>
                                    <p:cond delay="0"/>
                                  </p:stCondLst>
                                  <p:childTnLst>
                                    <p:set>
                                      <p:cBhvr>
                                        <p:cTn id="254" dur="1" fill="hold">
                                          <p:stCondLst>
                                            <p:cond delay="0"/>
                                          </p:stCondLst>
                                        </p:cTn>
                                        <p:tgtEl>
                                          <p:spTgt spid="10308"/>
                                        </p:tgtEl>
                                        <p:attrNameLst>
                                          <p:attrName>style.visibility</p:attrName>
                                        </p:attrNameLst>
                                      </p:cBhvr>
                                      <p:to>
                                        <p:strVal val="visible"/>
                                      </p:to>
                                    </p:set>
                                  </p:childTnLst>
                                </p:cTn>
                              </p:par>
                            </p:childTnLst>
                          </p:cTn>
                        </p:par>
                      </p:childTnLst>
                    </p:cTn>
                  </p:par>
                  <p:par>
                    <p:cTn id="255" fill="hold">
                      <p:stCondLst>
                        <p:cond delay="indefinite"/>
                      </p:stCondLst>
                      <p:childTnLst>
                        <p:par>
                          <p:cTn id="256" fill="hold">
                            <p:stCondLst>
                              <p:cond delay="0"/>
                            </p:stCondLst>
                            <p:childTnLst>
                              <p:par>
                                <p:cTn id="257" presetID="1" presetClass="exit" presetSubtype="0" fill="hold" grpId="1" nodeType="clickEffect">
                                  <p:stCondLst>
                                    <p:cond delay="0"/>
                                  </p:stCondLst>
                                  <p:childTnLst>
                                    <p:set>
                                      <p:cBhvr>
                                        <p:cTn id="258" dur="1" fill="hold">
                                          <p:stCondLst>
                                            <p:cond delay="0"/>
                                          </p:stCondLst>
                                        </p:cTn>
                                        <p:tgtEl>
                                          <p:spTgt spid="10308"/>
                                        </p:tgtEl>
                                        <p:attrNameLst>
                                          <p:attrName>style.visibility</p:attrName>
                                        </p:attrNameLst>
                                      </p:cBhvr>
                                      <p:to>
                                        <p:strVal val="hidden"/>
                                      </p:to>
                                    </p:set>
                                  </p:childTnLst>
                                </p:cTn>
                              </p:par>
                              <p:par>
                                <p:cTn id="259" presetID="1" presetClass="entr" presetSubtype="0" fill="hold" grpId="0" nodeType="withEffect">
                                  <p:stCondLst>
                                    <p:cond delay="0"/>
                                  </p:stCondLst>
                                  <p:childTnLst>
                                    <p:set>
                                      <p:cBhvr>
                                        <p:cTn id="260" dur="1" fill="hold">
                                          <p:stCondLst>
                                            <p:cond delay="0"/>
                                          </p:stCondLst>
                                        </p:cTn>
                                        <p:tgtEl>
                                          <p:spTgt spid="10309"/>
                                        </p:tgtEl>
                                        <p:attrNameLst>
                                          <p:attrName>style.visibility</p:attrName>
                                        </p:attrNameLst>
                                      </p:cBhvr>
                                      <p:to>
                                        <p:strVal val="visible"/>
                                      </p:to>
                                    </p:set>
                                  </p:childTnLst>
                                </p:cTn>
                              </p:par>
                            </p:childTnLst>
                          </p:cTn>
                        </p:par>
                      </p:childTnLst>
                    </p:cTn>
                  </p:par>
                  <p:par>
                    <p:cTn id="261" fill="hold">
                      <p:stCondLst>
                        <p:cond delay="indefinite"/>
                      </p:stCondLst>
                      <p:childTnLst>
                        <p:par>
                          <p:cTn id="262" fill="hold">
                            <p:stCondLst>
                              <p:cond delay="0"/>
                            </p:stCondLst>
                            <p:childTnLst>
                              <p:par>
                                <p:cTn id="263" presetID="1" presetClass="exit" presetSubtype="0" fill="hold" grpId="1" nodeType="clickEffect">
                                  <p:stCondLst>
                                    <p:cond delay="0"/>
                                  </p:stCondLst>
                                  <p:childTnLst>
                                    <p:set>
                                      <p:cBhvr>
                                        <p:cTn id="264" dur="1" fill="hold">
                                          <p:stCondLst>
                                            <p:cond delay="0"/>
                                          </p:stCondLst>
                                        </p:cTn>
                                        <p:tgtEl>
                                          <p:spTgt spid="10309"/>
                                        </p:tgtEl>
                                        <p:attrNameLst>
                                          <p:attrName>style.visibility</p:attrName>
                                        </p:attrNameLst>
                                      </p:cBhvr>
                                      <p:to>
                                        <p:strVal val="hidden"/>
                                      </p:to>
                                    </p:set>
                                  </p:childTnLst>
                                </p:cTn>
                              </p:par>
                              <p:par>
                                <p:cTn id="265" presetID="1" presetClass="entr" presetSubtype="0" fill="hold" grpId="0" nodeType="withEffect">
                                  <p:stCondLst>
                                    <p:cond delay="0"/>
                                  </p:stCondLst>
                                  <p:childTnLst>
                                    <p:set>
                                      <p:cBhvr>
                                        <p:cTn id="266" dur="1" fill="hold">
                                          <p:stCondLst>
                                            <p:cond delay="0"/>
                                          </p:stCondLst>
                                        </p:cTn>
                                        <p:tgtEl>
                                          <p:spTgt spid="10310"/>
                                        </p:tgtEl>
                                        <p:attrNameLst>
                                          <p:attrName>style.visibility</p:attrName>
                                        </p:attrNameLst>
                                      </p:cBhvr>
                                      <p:to>
                                        <p:strVal val="visible"/>
                                      </p:to>
                                    </p:set>
                                  </p:childTnLst>
                                </p:cTn>
                              </p:par>
                            </p:childTnLst>
                          </p:cTn>
                        </p:par>
                      </p:childTnLst>
                    </p:cTn>
                  </p:par>
                  <p:par>
                    <p:cTn id="267" fill="hold">
                      <p:stCondLst>
                        <p:cond delay="indefinite"/>
                      </p:stCondLst>
                      <p:childTnLst>
                        <p:par>
                          <p:cTn id="268" fill="hold">
                            <p:stCondLst>
                              <p:cond delay="0"/>
                            </p:stCondLst>
                            <p:childTnLst>
                              <p:par>
                                <p:cTn id="269" presetID="1" presetClass="exit" presetSubtype="0" fill="hold" grpId="1" nodeType="clickEffect">
                                  <p:stCondLst>
                                    <p:cond delay="0"/>
                                  </p:stCondLst>
                                  <p:childTnLst>
                                    <p:set>
                                      <p:cBhvr>
                                        <p:cTn id="270" dur="1" fill="hold">
                                          <p:stCondLst>
                                            <p:cond delay="0"/>
                                          </p:stCondLst>
                                        </p:cTn>
                                        <p:tgtEl>
                                          <p:spTgt spid="10310"/>
                                        </p:tgtEl>
                                        <p:attrNameLst>
                                          <p:attrName>style.visibility</p:attrName>
                                        </p:attrNameLst>
                                      </p:cBhvr>
                                      <p:to>
                                        <p:strVal val="hidden"/>
                                      </p:to>
                                    </p:set>
                                  </p:childTnLst>
                                </p:cTn>
                              </p:par>
                              <p:par>
                                <p:cTn id="271" presetID="1" presetClass="entr" presetSubtype="0" fill="hold" grpId="0" nodeType="withEffect">
                                  <p:stCondLst>
                                    <p:cond delay="0"/>
                                  </p:stCondLst>
                                  <p:childTnLst>
                                    <p:set>
                                      <p:cBhvr>
                                        <p:cTn id="272" dur="1" fill="hold">
                                          <p:stCondLst>
                                            <p:cond delay="0"/>
                                          </p:stCondLst>
                                        </p:cTn>
                                        <p:tgtEl>
                                          <p:spTgt spid="10311"/>
                                        </p:tgtEl>
                                        <p:attrNameLst>
                                          <p:attrName>style.visibility</p:attrName>
                                        </p:attrNameLst>
                                      </p:cBhvr>
                                      <p:to>
                                        <p:strVal val="visible"/>
                                      </p:to>
                                    </p:set>
                                  </p:childTnLst>
                                </p:cTn>
                              </p:par>
                            </p:childTnLst>
                          </p:cTn>
                        </p:par>
                      </p:childTnLst>
                    </p:cTn>
                  </p:par>
                  <p:par>
                    <p:cTn id="273" fill="hold">
                      <p:stCondLst>
                        <p:cond delay="indefinite"/>
                      </p:stCondLst>
                      <p:childTnLst>
                        <p:par>
                          <p:cTn id="274" fill="hold">
                            <p:stCondLst>
                              <p:cond delay="0"/>
                            </p:stCondLst>
                            <p:childTnLst>
                              <p:par>
                                <p:cTn id="275" presetID="1" presetClass="exit" presetSubtype="0" fill="hold" grpId="1" nodeType="clickEffect">
                                  <p:stCondLst>
                                    <p:cond delay="0"/>
                                  </p:stCondLst>
                                  <p:childTnLst>
                                    <p:set>
                                      <p:cBhvr>
                                        <p:cTn id="276" dur="1" fill="hold">
                                          <p:stCondLst>
                                            <p:cond delay="0"/>
                                          </p:stCondLst>
                                        </p:cTn>
                                        <p:tgtEl>
                                          <p:spTgt spid="10311"/>
                                        </p:tgtEl>
                                        <p:attrNameLst>
                                          <p:attrName>style.visibility</p:attrName>
                                        </p:attrNameLst>
                                      </p:cBhvr>
                                      <p:to>
                                        <p:strVal val="hidden"/>
                                      </p:to>
                                    </p:set>
                                  </p:childTnLst>
                                </p:cTn>
                              </p:par>
                              <p:par>
                                <p:cTn id="277" presetID="1" presetClass="entr" presetSubtype="0" fill="hold" grpId="0" nodeType="withEffect">
                                  <p:stCondLst>
                                    <p:cond delay="0"/>
                                  </p:stCondLst>
                                  <p:childTnLst>
                                    <p:set>
                                      <p:cBhvr>
                                        <p:cTn id="278" dur="1" fill="hold">
                                          <p:stCondLst>
                                            <p:cond delay="0"/>
                                          </p:stCondLst>
                                        </p:cTn>
                                        <p:tgtEl>
                                          <p:spTgt spid="10312"/>
                                        </p:tgtEl>
                                        <p:attrNameLst>
                                          <p:attrName>style.visibility</p:attrName>
                                        </p:attrNameLst>
                                      </p:cBhvr>
                                      <p:to>
                                        <p:strVal val="visible"/>
                                      </p:to>
                                    </p:set>
                                  </p:childTnLst>
                                </p:cTn>
                              </p:par>
                            </p:childTnLst>
                          </p:cTn>
                        </p:par>
                      </p:childTnLst>
                    </p:cTn>
                  </p:par>
                  <p:par>
                    <p:cTn id="279" fill="hold">
                      <p:stCondLst>
                        <p:cond delay="indefinite"/>
                      </p:stCondLst>
                      <p:childTnLst>
                        <p:par>
                          <p:cTn id="280" fill="hold">
                            <p:stCondLst>
                              <p:cond delay="0"/>
                            </p:stCondLst>
                            <p:childTnLst>
                              <p:par>
                                <p:cTn id="281" presetID="1" presetClass="exit" presetSubtype="0" fill="hold" grpId="1" nodeType="clickEffect">
                                  <p:stCondLst>
                                    <p:cond delay="0"/>
                                  </p:stCondLst>
                                  <p:childTnLst>
                                    <p:set>
                                      <p:cBhvr>
                                        <p:cTn id="282" dur="1" fill="hold">
                                          <p:stCondLst>
                                            <p:cond delay="0"/>
                                          </p:stCondLst>
                                        </p:cTn>
                                        <p:tgtEl>
                                          <p:spTgt spid="10312"/>
                                        </p:tgtEl>
                                        <p:attrNameLst>
                                          <p:attrName>style.visibility</p:attrName>
                                        </p:attrNameLst>
                                      </p:cBhvr>
                                      <p:to>
                                        <p:strVal val="hidden"/>
                                      </p:to>
                                    </p:set>
                                  </p:childTnLst>
                                </p:cTn>
                              </p:par>
                              <p:par>
                                <p:cTn id="283" presetID="1" presetClass="entr" presetSubtype="0" fill="hold" grpId="0" nodeType="withEffect">
                                  <p:stCondLst>
                                    <p:cond delay="0"/>
                                  </p:stCondLst>
                                  <p:childTnLst>
                                    <p:set>
                                      <p:cBhvr>
                                        <p:cTn id="284" dur="1" fill="hold">
                                          <p:stCondLst>
                                            <p:cond delay="0"/>
                                          </p:stCondLst>
                                        </p:cTn>
                                        <p:tgtEl>
                                          <p:spTgt spid="10313"/>
                                        </p:tgtEl>
                                        <p:attrNameLst>
                                          <p:attrName>style.visibility</p:attrName>
                                        </p:attrNameLst>
                                      </p:cBhvr>
                                      <p:to>
                                        <p:strVal val="visible"/>
                                      </p:to>
                                    </p:set>
                                  </p:childTnLst>
                                </p:cTn>
                              </p:par>
                            </p:childTnLst>
                          </p:cTn>
                        </p:par>
                      </p:childTnLst>
                    </p:cTn>
                  </p:par>
                  <p:par>
                    <p:cTn id="285" fill="hold">
                      <p:stCondLst>
                        <p:cond delay="indefinite"/>
                      </p:stCondLst>
                      <p:childTnLst>
                        <p:par>
                          <p:cTn id="286" fill="hold">
                            <p:stCondLst>
                              <p:cond delay="0"/>
                            </p:stCondLst>
                            <p:childTnLst>
                              <p:par>
                                <p:cTn id="287" presetID="1" presetClass="exit" presetSubtype="0" fill="hold" grpId="1" nodeType="clickEffect">
                                  <p:stCondLst>
                                    <p:cond delay="0"/>
                                  </p:stCondLst>
                                  <p:childTnLst>
                                    <p:set>
                                      <p:cBhvr>
                                        <p:cTn id="288" dur="1" fill="hold">
                                          <p:stCondLst>
                                            <p:cond delay="0"/>
                                          </p:stCondLst>
                                        </p:cTn>
                                        <p:tgtEl>
                                          <p:spTgt spid="10313"/>
                                        </p:tgtEl>
                                        <p:attrNameLst>
                                          <p:attrName>style.visibility</p:attrName>
                                        </p:attrNameLst>
                                      </p:cBhvr>
                                      <p:to>
                                        <p:strVal val="hidden"/>
                                      </p:to>
                                    </p:set>
                                  </p:childTnLst>
                                </p:cTn>
                              </p:par>
                              <p:par>
                                <p:cTn id="289" presetID="1" presetClass="entr" presetSubtype="0" fill="hold" grpId="0" nodeType="withEffect">
                                  <p:stCondLst>
                                    <p:cond delay="0"/>
                                  </p:stCondLst>
                                  <p:childTnLst>
                                    <p:set>
                                      <p:cBhvr>
                                        <p:cTn id="290" dur="1" fill="hold">
                                          <p:stCondLst>
                                            <p:cond delay="0"/>
                                          </p:stCondLst>
                                        </p:cTn>
                                        <p:tgtEl>
                                          <p:spTgt spid="10314"/>
                                        </p:tgtEl>
                                        <p:attrNameLst>
                                          <p:attrName>style.visibility</p:attrName>
                                        </p:attrNameLst>
                                      </p:cBhvr>
                                      <p:to>
                                        <p:strVal val="visible"/>
                                      </p:to>
                                    </p:set>
                                  </p:childTnLst>
                                </p:cTn>
                              </p:par>
                            </p:childTnLst>
                          </p:cTn>
                        </p:par>
                      </p:childTnLst>
                    </p:cTn>
                  </p:par>
                  <p:par>
                    <p:cTn id="291" fill="hold">
                      <p:stCondLst>
                        <p:cond delay="indefinite"/>
                      </p:stCondLst>
                      <p:childTnLst>
                        <p:par>
                          <p:cTn id="292" fill="hold">
                            <p:stCondLst>
                              <p:cond delay="0"/>
                            </p:stCondLst>
                            <p:childTnLst>
                              <p:par>
                                <p:cTn id="293" presetID="1" presetClass="exit" presetSubtype="0" fill="hold" grpId="1" nodeType="clickEffect">
                                  <p:stCondLst>
                                    <p:cond delay="0"/>
                                  </p:stCondLst>
                                  <p:childTnLst>
                                    <p:set>
                                      <p:cBhvr>
                                        <p:cTn id="294" dur="1" fill="hold">
                                          <p:stCondLst>
                                            <p:cond delay="0"/>
                                          </p:stCondLst>
                                        </p:cTn>
                                        <p:tgtEl>
                                          <p:spTgt spid="10314"/>
                                        </p:tgtEl>
                                        <p:attrNameLst>
                                          <p:attrName>style.visibility</p:attrName>
                                        </p:attrNameLst>
                                      </p:cBhvr>
                                      <p:to>
                                        <p:strVal val="hidden"/>
                                      </p:to>
                                    </p:set>
                                  </p:childTnLst>
                                </p:cTn>
                              </p:par>
                              <p:par>
                                <p:cTn id="295" presetID="1" presetClass="entr" presetSubtype="0" fill="hold" grpId="0" nodeType="withEffect">
                                  <p:stCondLst>
                                    <p:cond delay="0"/>
                                  </p:stCondLst>
                                  <p:childTnLst>
                                    <p:set>
                                      <p:cBhvr>
                                        <p:cTn id="296" dur="1" fill="hold">
                                          <p:stCondLst>
                                            <p:cond delay="0"/>
                                          </p:stCondLst>
                                        </p:cTn>
                                        <p:tgtEl>
                                          <p:spTgt spid="10315"/>
                                        </p:tgtEl>
                                        <p:attrNameLst>
                                          <p:attrName>style.visibility</p:attrName>
                                        </p:attrNameLst>
                                      </p:cBhvr>
                                      <p:to>
                                        <p:strVal val="visible"/>
                                      </p:to>
                                    </p:set>
                                  </p:childTnLst>
                                </p:cTn>
                              </p:par>
                            </p:childTnLst>
                          </p:cTn>
                        </p:par>
                      </p:childTnLst>
                    </p:cTn>
                  </p:par>
                  <p:par>
                    <p:cTn id="297" fill="hold">
                      <p:stCondLst>
                        <p:cond delay="indefinite"/>
                      </p:stCondLst>
                      <p:childTnLst>
                        <p:par>
                          <p:cTn id="298" fill="hold">
                            <p:stCondLst>
                              <p:cond delay="0"/>
                            </p:stCondLst>
                            <p:childTnLst>
                              <p:par>
                                <p:cTn id="299" presetID="1" presetClass="exit" presetSubtype="0" fill="hold" grpId="1" nodeType="clickEffect">
                                  <p:stCondLst>
                                    <p:cond delay="0"/>
                                  </p:stCondLst>
                                  <p:childTnLst>
                                    <p:set>
                                      <p:cBhvr>
                                        <p:cTn id="300" dur="1" fill="hold">
                                          <p:stCondLst>
                                            <p:cond delay="0"/>
                                          </p:stCondLst>
                                        </p:cTn>
                                        <p:tgtEl>
                                          <p:spTgt spid="10315"/>
                                        </p:tgtEl>
                                        <p:attrNameLst>
                                          <p:attrName>style.visibility</p:attrName>
                                        </p:attrNameLst>
                                      </p:cBhvr>
                                      <p:to>
                                        <p:strVal val="hidden"/>
                                      </p:to>
                                    </p:set>
                                  </p:childTnLst>
                                </p:cTn>
                              </p:par>
                              <p:par>
                                <p:cTn id="301" presetID="1" presetClass="entr" presetSubtype="0" fill="hold" grpId="0" nodeType="withEffect">
                                  <p:stCondLst>
                                    <p:cond delay="0"/>
                                  </p:stCondLst>
                                  <p:childTnLst>
                                    <p:set>
                                      <p:cBhvr>
                                        <p:cTn id="302" dur="1" fill="hold">
                                          <p:stCondLst>
                                            <p:cond delay="0"/>
                                          </p:stCondLst>
                                        </p:cTn>
                                        <p:tgtEl>
                                          <p:spTgt spid="10316"/>
                                        </p:tgtEl>
                                        <p:attrNameLst>
                                          <p:attrName>style.visibility</p:attrName>
                                        </p:attrNameLst>
                                      </p:cBhvr>
                                      <p:to>
                                        <p:strVal val="visible"/>
                                      </p:to>
                                    </p:set>
                                  </p:childTnLst>
                                </p:cTn>
                              </p:par>
                            </p:childTnLst>
                          </p:cTn>
                        </p:par>
                      </p:childTnLst>
                    </p:cTn>
                  </p:par>
                  <p:par>
                    <p:cTn id="303" fill="hold">
                      <p:stCondLst>
                        <p:cond delay="indefinite"/>
                      </p:stCondLst>
                      <p:childTnLst>
                        <p:par>
                          <p:cTn id="304" fill="hold">
                            <p:stCondLst>
                              <p:cond delay="0"/>
                            </p:stCondLst>
                            <p:childTnLst>
                              <p:par>
                                <p:cTn id="305" presetID="1" presetClass="exit" presetSubtype="0" fill="hold" grpId="1" nodeType="clickEffect">
                                  <p:stCondLst>
                                    <p:cond delay="0"/>
                                  </p:stCondLst>
                                  <p:childTnLst>
                                    <p:set>
                                      <p:cBhvr>
                                        <p:cTn id="306" dur="1" fill="hold">
                                          <p:stCondLst>
                                            <p:cond delay="0"/>
                                          </p:stCondLst>
                                        </p:cTn>
                                        <p:tgtEl>
                                          <p:spTgt spid="10316"/>
                                        </p:tgtEl>
                                        <p:attrNameLst>
                                          <p:attrName>style.visibility</p:attrName>
                                        </p:attrNameLst>
                                      </p:cBhvr>
                                      <p:to>
                                        <p:strVal val="hidden"/>
                                      </p:to>
                                    </p:set>
                                  </p:childTnLst>
                                </p:cTn>
                              </p:par>
                              <p:par>
                                <p:cTn id="307" presetID="1" presetClass="entr" presetSubtype="0" fill="hold" grpId="0" nodeType="withEffect">
                                  <p:stCondLst>
                                    <p:cond delay="0"/>
                                  </p:stCondLst>
                                  <p:childTnLst>
                                    <p:set>
                                      <p:cBhvr>
                                        <p:cTn id="308" dur="1" fill="hold">
                                          <p:stCondLst>
                                            <p:cond delay="0"/>
                                          </p:stCondLst>
                                        </p:cTn>
                                        <p:tgtEl>
                                          <p:spTgt spid="10317"/>
                                        </p:tgtEl>
                                        <p:attrNameLst>
                                          <p:attrName>style.visibility</p:attrName>
                                        </p:attrNameLst>
                                      </p:cBhvr>
                                      <p:to>
                                        <p:strVal val="visible"/>
                                      </p:to>
                                    </p:set>
                                  </p:childTnLst>
                                </p:cTn>
                              </p:par>
                            </p:childTnLst>
                          </p:cTn>
                        </p:par>
                      </p:childTnLst>
                    </p:cTn>
                  </p:par>
                  <p:par>
                    <p:cTn id="309" fill="hold">
                      <p:stCondLst>
                        <p:cond delay="indefinite"/>
                      </p:stCondLst>
                      <p:childTnLst>
                        <p:par>
                          <p:cTn id="310" fill="hold">
                            <p:stCondLst>
                              <p:cond delay="0"/>
                            </p:stCondLst>
                            <p:childTnLst>
                              <p:par>
                                <p:cTn id="311" presetID="1" presetClass="exit" presetSubtype="0" fill="hold" grpId="1" nodeType="clickEffect">
                                  <p:stCondLst>
                                    <p:cond delay="0"/>
                                  </p:stCondLst>
                                  <p:childTnLst>
                                    <p:set>
                                      <p:cBhvr>
                                        <p:cTn id="312" dur="1" fill="hold">
                                          <p:stCondLst>
                                            <p:cond delay="0"/>
                                          </p:stCondLst>
                                        </p:cTn>
                                        <p:tgtEl>
                                          <p:spTgt spid="10317"/>
                                        </p:tgtEl>
                                        <p:attrNameLst>
                                          <p:attrName>style.visibility</p:attrName>
                                        </p:attrNameLst>
                                      </p:cBhvr>
                                      <p:to>
                                        <p:strVal val="hidden"/>
                                      </p:to>
                                    </p:set>
                                  </p:childTnLst>
                                </p:cTn>
                              </p:par>
                              <p:par>
                                <p:cTn id="313" presetID="1" presetClass="entr" presetSubtype="0" fill="hold" grpId="0" nodeType="withEffect">
                                  <p:stCondLst>
                                    <p:cond delay="0"/>
                                  </p:stCondLst>
                                  <p:childTnLst>
                                    <p:set>
                                      <p:cBhvr>
                                        <p:cTn id="314" dur="1" fill="hold">
                                          <p:stCondLst>
                                            <p:cond delay="0"/>
                                          </p:stCondLst>
                                        </p:cTn>
                                        <p:tgtEl>
                                          <p:spTgt spid="10318"/>
                                        </p:tgtEl>
                                        <p:attrNameLst>
                                          <p:attrName>style.visibility</p:attrName>
                                        </p:attrNameLst>
                                      </p:cBhvr>
                                      <p:to>
                                        <p:strVal val="visible"/>
                                      </p:to>
                                    </p:set>
                                  </p:childTnLst>
                                </p:cTn>
                              </p:par>
                            </p:childTnLst>
                          </p:cTn>
                        </p:par>
                      </p:childTnLst>
                    </p:cTn>
                  </p:par>
                  <p:par>
                    <p:cTn id="315" fill="hold">
                      <p:stCondLst>
                        <p:cond delay="indefinite"/>
                      </p:stCondLst>
                      <p:childTnLst>
                        <p:par>
                          <p:cTn id="316" fill="hold">
                            <p:stCondLst>
                              <p:cond delay="0"/>
                            </p:stCondLst>
                            <p:childTnLst>
                              <p:par>
                                <p:cTn id="317" presetID="1" presetClass="exit" presetSubtype="0" fill="hold" grpId="1" nodeType="clickEffect">
                                  <p:stCondLst>
                                    <p:cond delay="0"/>
                                  </p:stCondLst>
                                  <p:childTnLst>
                                    <p:set>
                                      <p:cBhvr>
                                        <p:cTn id="318" dur="1" fill="hold">
                                          <p:stCondLst>
                                            <p:cond delay="0"/>
                                          </p:stCondLst>
                                        </p:cTn>
                                        <p:tgtEl>
                                          <p:spTgt spid="10318"/>
                                        </p:tgtEl>
                                        <p:attrNameLst>
                                          <p:attrName>style.visibility</p:attrName>
                                        </p:attrNameLst>
                                      </p:cBhvr>
                                      <p:to>
                                        <p:strVal val="hidden"/>
                                      </p:to>
                                    </p:set>
                                  </p:childTnLst>
                                </p:cTn>
                              </p:par>
                              <p:par>
                                <p:cTn id="319" presetID="1" presetClass="entr" presetSubtype="0" fill="hold" grpId="0" nodeType="withEffect">
                                  <p:stCondLst>
                                    <p:cond delay="0"/>
                                  </p:stCondLst>
                                  <p:childTnLst>
                                    <p:set>
                                      <p:cBhvr>
                                        <p:cTn id="320" dur="1" fill="hold">
                                          <p:stCondLst>
                                            <p:cond delay="0"/>
                                          </p:stCondLst>
                                        </p:cTn>
                                        <p:tgtEl>
                                          <p:spTgt spid="10319"/>
                                        </p:tgtEl>
                                        <p:attrNameLst>
                                          <p:attrName>style.visibility</p:attrName>
                                        </p:attrNameLst>
                                      </p:cBhvr>
                                      <p:to>
                                        <p:strVal val="visible"/>
                                      </p:to>
                                    </p:set>
                                  </p:childTnLst>
                                </p:cTn>
                              </p:par>
                            </p:childTnLst>
                          </p:cTn>
                        </p:par>
                      </p:childTnLst>
                    </p:cTn>
                  </p:par>
                  <p:par>
                    <p:cTn id="321" fill="hold">
                      <p:stCondLst>
                        <p:cond delay="indefinite"/>
                      </p:stCondLst>
                      <p:childTnLst>
                        <p:par>
                          <p:cTn id="322" fill="hold">
                            <p:stCondLst>
                              <p:cond delay="0"/>
                            </p:stCondLst>
                            <p:childTnLst>
                              <p:par>
                                <p:cTn id="323" presetID="1" presetClass="exit" presetSubtype="0" fill="hold" grpId="1" nodeType="clickEffect">
                                  <p:stCondLst>
                                    <p:cond delay="0"/>
                                  </p:stCondLst>
                                  <p:childTnLst>
                                    <p:set>
                                      <p:cBhvr>
                                        <p:cTn id="324" dur="1" fill="hold">
                                          <p:stCondLst>
                                            <p:cond delay="0"/>
                                          </p:stCondLst>
                                        </p:cTn>
                                        <p:tgtEl>
                                          <p:spTgt spid="10319"/>
                                        </p:tgtEl>
                                        <p:attrNameLst>
                                          <p:attrName>style.visibility</p:attrName>
                                        </p:attrNameLst>
                                      </p:cBhvr>
                                      <p:to>
                                        <p:strVal val="hidden"/>
                                      </p:to>
                                    </p:set>
                                  </p:childTnLst>
                                </p:cTn>
                              </p:par>
                              <p:par>
                                <p:cTn id="325" presetID="1" presetClass="entr" presetSubtype="0" fill="hold" grpId="0" nodeType="withEffect">
                                  <p:stCondLst>
                                    <p:cond delay="0"/>
                                  </p:stCondLst>
                                  <p:childTnLst>
                                    <p:set>
                                      <p:cBhvr>
                                        <p:cTn id="326" dur="1" fill="hold">
                                          <p:stCondLst>
                                            <p:cond delay="0"/>
                                          </p:stCondLst>
                                        </p:cTn>
                                        <p:tgtEl>
                                          <p:spTgt spid="10320"/>
                                        </p:tgtEl>
                                        <p:attrNameLst>
                                          <p:attrName>style.visibility</p:attrName>
                                        </p:attrNameLst>
                                      </p:cBhvr>
                                      <p:to>
                                        <p:strVal val="visible"/>
                                      </p:to>
                                    </p:set>
                                  </p:childTnLst>
                                </p:cTn>
                              </p:par>
                            </p:childTnLst>
                          </p:cTn>
                        </p:par>
                      </p:childTnLst>
                    </p:cTn>
                  </p:par>
                  <p:par>
                    <p:cTn id="327" fill="hold">
                      <p:stCondLst>
                        <p:cond delay="indefinite"/>
                      </p:stCondLst>
                      <p:childTnLst>
                        <p:par>
                          <p:cTn id="328" fill="hold">
                            <p:stCondLst>
                              <p:cond delay="0"/>
                            </p:stCondLst>
                            <p:childTnLst>
                              <p:par>
                                <p:cTn id="329" presetID="1" presetClass="exit" presetSubtype="0" fill="hold" grpId="1" nodeType="clickEffect">
                                  <p:stCondLst>
                                    <p:cond delay="0"/>
                                  </p:stCondLst>
                                  <p:childTnLst>
                                    <p:set>
                                      <p:cBhvr>
                                        <p:cTn id="330" dur="1" fill="hold">
                                          <p:stCondLst>
                                            <p:cond delay="0"/>
                                          </p:stCondLst>
                                        </p:cTn>
                                        <p:tgtEl>
                                          <p:spTgt spid="10320"/>
                                        </p:tgtEl>
                                        <p:attrNameLst>
                                          <p:attrName>style.visibility</p:attrName>
                                        </p:attrNameLst>
                                      </p:cBhvr>
                                      <p:to>
                                        <p:strVal val="hidden"/>
                                      </p:to>
                                    </p:set>
                                  </p:childTnLst>
                                </p:cTn>
                              </p:par>
                              <p:par>
                                <p:cTn id="331" presetID="1" presetClass="entr" presetSubtype="0" fill="hold" grpId="0" nodeType="withEffect">
                                  <p:stCondLst>
                                    <p:cond delay="0"/>
                                  </p:stCondLst>
                                  <p:childTnLst>
                                    <p:set>
                                      <p:cBhvr>
                                        <p:cTn id="332" dur="1" fill="hold">
                                          <p:stCondLst>
                                            <p:cond delay="0"/>
                                          </p:stCondLst>
                                        </p:cTn>
                                        <p:tgtEl>
                                          <p:spTgt spid="10321"/>
                                        </p:tgtEl>
                                        <p:attrNameLst>
                                          <p:attrName>style.visibility</p:attrName>
                                        </p:attrNameLst>
                                      </p:cBhvr>
                                      <p:to>
                                        <p:strVal val="visible"/>
                                      </p:to>
                                    </p:set>
                                  </p:childTnLst>
                                </p:cTn>
                              </p:par>
                            </p:childTnLst>
                          </p:cTn>
                        </p:par>
                      </p:childTnLst>
                    </p:cTn>
                  </p:par>
                  <p:par>
                    <p:cTn id="333" fill="hold">
                      <p:stCondLst>
                        <p:cond delay="indefinite"/>
                      </p:stCondLst>
                      <p:childTnLst>
                        <p:par>
                          <p:cTn id="334" fill="hold">
                            <p:stCondLst>
                              <p:cond delay="0"/>
                            </p:stCondLst>
                            <p:childTnLst>
                              <p:par>
                                <p:cTn id="335" presetID="1" presetClass="exit" presetSubtype="0" fill="hold" grpId="1" nodeType="clickEffect">
                                  <p:stCondLst>
                                    <p:cond delay="0"/>
                                  </p:stCondLst>
                                  <p:childTnLst>
                                    <p:set>
                                      <p:cBhvr>
                                        <p:cTn id="336" dur="1" fill="hold">
                                          <p:stCondLst>
                                            <p:cond delay="0"/>
                                          </p:stCondLst>
                                        </p:cTn>
                                        <p:tgtEl>
                                          <p:spTgt spid="10321"/>
                                        </p:tgtEl>
                                        <p:attrNameLst>
                                          <p:attrName>style.visibility</p:attrName>
                                        </p:attrNameLst>
                                      </p:cBhvr>
                                      <p:to>
                                        <p:strVal val="hidden"/>
                                      </p:to>
                                    </p:set>
                                  </p:childTnLst>
                                </p:cTn>
                              </p:par>
                              <p:par>
                                <p:cTn id="337" presetID="1" presetClass="entr" presetSubtype="0" fill="hold" grpId="0" nodeType="withEffect">
                                  <p:stCondLst>
                                    <p:cond delay="0"/>
                                  </p:stCondLst>
                                  <p:childTnLst>
                                    <p:set>
                                      <p:cBhvr>
                                        <p:cTn id="338" dur="1" fill="hold">
                                          <p:stCondLst>
                                            <p:cond delay="0"/>
                                          </p:stCondLst>
                                        </p:cTn>
                                        <p:tgtEl>
                                          <p:spTgt spid="10322"/>
                                        </p:tgtEl>
                                        <p:attrNameLst>
                                          <p:attrName>style.visibility</p:attrName>
                                        </p:attrNameLst>
                                      </p:cBhvr>
                                      <p:to>
                                        <p:strVal val="visible"/>
                                      </p:to>
                                    </p:set>
                                  </p:childTnLst>
                                </p:cTn>
                              </p:par>
                            </p:childTnLst>
                          </p:cTn>
                        </p:par>
                      </p:childTnLst>
                    </p:cTn>
                  </p:par>
                  <p:par>
                    <p:cTn id="339" fill="hold">
                      <p:stCondLst>
                        <p:cond delay="indefinite"/>
                      </p:stCondLst>
                      <p:childTnLst>
                        <p:par>
                          <p:cTn id="340" fill="hold">
                            <p:stCondLst>
                              <p:cond delay="0"/>
                            </p:stCondLst>
                            <p:childTnLst>
                              <p:par>
                                <p:cTn id="341" presetID="1" presetClass="exit" presetSubtype="0" fill="hold" grpId="1" nodeType="clickEffect">
                                  <p:stCondLst>
                                    <p:cond delay="0"/>
                                  </p:stCondLst>
                                  <p:childTnLst>
                                    <p:set>
                                      <p:cBhvr>
                                        <p:cTn id="342" dur="1" fill="hold">
                                          <p:stCondLst>
                                            <p:cond delay="0"/>
                                          </p:stCondLst>
                                        </p:cTn>
                                        <p:tgtEl>
                                          <p:spTgt spid="10322"/>
                                        </p:tgtEl>
                                        <p:attrNameLst>
                                          <p:attrName>style.visibility</p:attrName>
                                        </p:attrNameLst>
                                      </p:cBhvr>
                                      <p:to>
                                        <p:strVal val="hidden"/>
                                      </p:to>
                                    </p:set>
                                  </p:childTnLst>
                                </p:cTn>
                              </p:par>
                              <p:par>
                                <p:cTn id="343" presetID="1" presetClass="entr" presetSubtype="0" fill="hold" grpId="0" nodeType="withEffect">
                                  <p:stCondLst>
                                    <p:cond delay="0"/>
                                  </p:stCondLst>
                                  <p:childTnLst>
                                    <p:set>
                                      <p:cBhvr>
                                        <p:cTn id="344" dur="1" fill="hold">
                                          <p:stCondLst>
                                            <p:cond delay="0"/>
                                          </p:stCondLst>
                                        </p:cTn>
                                        <p:tgtEl>
                                          <p:spTgt spid="10323"/>
                                        </p:tgtEl>
                                        <p:attrNameLst>
                                          <p:attrName>style.visibility</p:attrName>
                                        </p:attrNameLst>
                                      </p:cBhvr>
                                      <p:to>
                                        <p:strVal val="visible"/>
                                      </p:to>
                                    </p:set>
                                  </p:childTnLst>
                                </p:cTn>
                              </p:par>
                            </p:childTnLst>
                          </p:cTn>
                        </p:par>
                      </p:childTnLst>
                    </p:cTn>
                  </p:par>
                  <p:par>
                    <p:cTn id="345" fill="hold">
                      <p:stCondLst>
                        <p:cond delay="indefinite"/>
                      </p:stCondLst>
                      <p:childTnLst>
                        <p:par>
                          <p:cTn id="346" fill="hold">
                            <p:stCondLst>
                              <p:cond delay="0"/>
                            </p:stCondLst>
                            <p:childTnLst>
                              <p:par>
                                <p:cTn id="347" presetID="1" presetClass="exit" presetSubtype="0" fill="hold" grpId="1" nodeType="clickEffect">
                                  <p:stCondLst>
                                    <p:cond delay="0"/>
                                  </p:stCondLst>
                                  <p:childTnLst>
                                    <p:set>
                                      <p:cBhvr>
                                        <p:cTn id="348" dur="1" fill="hold">
                                          <p:stCondLst>
                                            <p:cond delay="0"/>
                                          </p:stCondLst>
                                        </p:cTn>
                                        <p:tgtEl>
                                          <p:spTgt spid="10323"/>
                                        </p:tgtEl>
                                        <p:attrNameLst>
                                          <p:attrName>style.visibility</p:attrName>
                                        </p:attrNameLst>
                                      </p:cBhvr>
                                      <p:to>
                                        <p:strVal val="hidden"/>
                                      </p:to>
                                    </p:set>
                                  </p:childTnLst>
                                </p:cTn>
                              </p:par>
                              <p:par>
                                <p:cTn id="349" presetID="1" presetClass="entr" presetSubtype="0" fill="hold" grpId="0" nodeType="withEffect">
                                  <p:stCondLst>
                                    <p:cond delay="0"/>
                                  </p:stCondLst>
                                  <p:childTnLst>
                                    <p:set>
                                      <p:cBhvr>
                                        <p:cTn id="350" dur="1" fill="hold">
                                          <p:stCondLst>
                                            <p:cond delay="0"/>
                                          </p:stCondLst>
                                        </p:cTn>
                                        <p:tgtEl>
                                          <p:spTgt spid="10324"/>
                                        </p:tgtEl>
                                        <p:attrNameLst>
                                          <p:attrName>style.visibility</p:attrName>
                                        </p:attrNameLst>
                                      </p:cBhvr>
                                      <p:to>
                                        <p:strVal val="visible"/>
                                      </p:to>
                                    </p:set>
                                  </p:childTnLst>
                                </p:cTn>
                              </p:par>
                            </p:childTnLst>
                          </p:cTn>
                        </p:par>
                      </p:childTnLst>
                    </p:cTn>
                  </p:par>
                  <p:par>
                    <p:cTn id="351" fill="hold">
                      <p:stCondLst>
                        <p:cond delay="indefinite"/>
                      </p:stCondLst>
                      <p:childTnLst>
                        <p:par>
                          <p:cTn id="352" fill="hold">
                            <p:stCondLst>
                              <p:cond delay="0"/>
                            </p:stCondLst>
                            <p:childTnLst>
                              <p:par>
                                <p:cTn id="353" presetID="1" presetClass="exit" presetSubtype="0" fill="hold" grpId="1" nodeType="clickEffect">
                                  <p:stCondLst>
                                    <p:cond delay="0"/>
                                  </p:stCondLst>
                                  <p:childTnLst>
                                    <p:set>
                                      <p:cBhvr>
                                        <p:cTn id="354" dur="1" fill="hold">
                                          <p:stCondLst>
                                            <p:cond delay="0"/>
                                          </p:stCondLst>
                                        </p:cTn>
                                        <p:tgtEl>
                                          <p:spTgt spid="10324"/>
                                        </p:tgtEl>
                                        <p:attrNameLst>
                                          <p:attrName>style.visibility</p:attrName>
                                        </p:attrNameLst>
                                      </p:cBhvr>
                                      <p:to>
                                        <p:strVal val="hidden"/>
                                      </p:to>
                                    </p:set>
                                  </p:childTnLst>
                                </p:cTn>
                              </p:par>
                              <p:par>
                                <p:cTn id="355" presetID="1" presetClass="entr" presetSubtype="0" fill="hold" grpId="0" nodeType="withEffect">
                                  <p:stCondLst>
                                    <p:cond delay="0"/>
                                  </p:stCondLst>
                                  <p:childTnLst>
                                    <p:set>
                                      <p:cBhvr>
                                        <p:cTn id="356" dur="1" fill="hold">
                                          <p:stCondLst>
                                            <p:cond delay="0"/>
                                          </p:stCondLst>
                                        </p:cTn>
                                        <p:tgtEl>
                                          <p:spTgt spid="10325"/>
                                        </p:tgtEl>
                                        <p:attrNameLst>
                                          <p:attrName>style.visibility</p:attrName>
                                        </p:attrNameLst>
                                      </p:cBhvr>
                                      <p:to>
                                        <p:strVal val="visible"/>
                                      </p:to>
                                    </p:set>
                                  </p:childTnLst>
                                </p:cTn>
                              </p:par>
                            </p:childTnLst>
                          </p:cTn>
                        </p:par>
                      </p:childTnLst>
                    </p:cTn>
                  </p:par>
                  <p:par>
                    <p:cTn id="357" fill="hold">
                      <p:stCondLst>
                        <p:cond delay="indefinite"/>
                      </p:stCondLst>
                      <p:childTnLst>
                        <p:par>
                          <p:cTn id="358" fill="hold">
                            <p:stCondLst>
                              <p:cond delay="0"/>
                            </p:stCondLst>
                            <p:childTnLst>
                              <p:par>
                                <p:cTn id="359" presetID="1" presetClass="exit" presetSubtype="0" fill="hold" grpId="1" nodeType="clickEffect">
                                  <p:stCondLst>
                                    <p:cond delay="0"/>
                                  </p:stCondLst>
                                  <p:childTnLst>
                                    <p:set>
                                      <p:cBhvr>
                                        <p:cTn id="360" dur="1" fill="hold">
                                          <p:stCondLst>
                                            <p:cond delay="0"/>
                                          </p:stCondLst>
                                        </p:cTn>
                                        <p:tgtEl>
                                          <p:spTgt spid="10325"/>
                                        </p:tgtEl>
                                        <p:attrNameLst>
                                          <p:attrName>style.visibility</p:attrName>
                                        </p:attrNameLst>
                                      </p:cBhvr>
                                      <p:to>
                                        <p:strVal val="hidden"/>
                                      </p:to>
                                    </p:set>
                                  </p:childTnLst>
                                </p:cTn>
                              </p:par>
                              <p:par>
                                <p:cTn id="361" presetID="1" presetClass="entr" presetSubtype="0" fill="hold" grpId="0" nodeType="withEffect">
                                  <p:stCondLst>
                                    <p:cond delay="0"/>
                                  </p:stCondLst>
                                  <p:childTnLst>
                                    <p:set>
                                      <p:cBhvr>
                                        <p:cTn id="362" dur="1" fill="hold">
                                          <p:stCondLst>
                                            <p:cond delay="0"/>
                                          </p:stCondLst>
                                        </p:cTn>
                                        <p:tgtEl>
                                          <p:spTgt spid="10326"/>
                                        </p:tgtEl>
                                        <p:attrNameLst>
                                          <p:attrName>style.visibility</p:attrName>
                                        </p:attrNameLst>
                                      </p:cBhvr>
                                      <p:to>
                                        <p:strVal val="visible"/>
                                      </p:to>
                                    </p:set>
                                  </p:childTnLst>
                                </p:cTn>
                              </p:par>
                            </p:childTnLst>
                          </p:cTn>
                        </p:par>
                      </p:childTnLst>
                    </p:cTn>
                  </p:par>
                  <p:par>
                    <p:cTn id="363" fill="hold">
                      <p:stCondLst>
                        <p:cond delay="indefinite"/>
                      </p:stCondLst>
                      <p:childTnLst>
                        <p:par>
                          <p:cTn id="364" fill="hold">
                            <p:stCondLst>
                              <p:cond delay="0"/>
                            </p:stCondLst>
                            <p:childTnLst>
                              <p:par>
                                <p:cTn id="365" presetID="1" presetClass="exit" presetSubtype="0" fill="hold" grpId="1" nodeType="clickEffect">
                                  <p:stCondLst>
                                    <p:cond delay="0"/>
                                  </p:stCondLst>
                                  <p:childTnLst>
                                    <p:set>
                                      <p:cBhvr>
                                        <p:cTn id="366" dur="1" fill="hold">
                                          <p:stCondLst>
                                            <p:cond delay="0"/>
                                          </p:stCondLst>
                                        </p:cTn>
                                        <p:tgtEl>
                                          <p:spTgt spid="10326"/>
                                        </p:tgtEl>
                                        <p:attrNameLst>
                                          <p:attrName>style.visibility</p:attrName>
                                        </p:attrNameLst>
                                      </p:cBhvr>
                                      <p:to>
                                        <p:strVal val="hidden"/>
                                      </p:to>
                                    </p:set>
                                  </p:childTnLst>
                                </p:cTn>
                              </p:par>
                              <p:par>
                                <p:cTn id="367" presetID="1" presetClass="entr" presetSubtype="0" fill="hold" grpId="0" nodeType="withEffect">
                                  <p:stCondLst>
                                    <p:cond delay="0"/>
                                  </p:stCondLst>
                                  <p:childTnLst>
                                    <p:set>
                                      <p:cBhvr>
                                        <p:cTn id="368" dur="1" fill="hold">
                                          <p:stCondLst>
                                            <p:cond delay="0"/>
                                          </p:stCondLst>
                                        </p:cTn>
                                        <p:tgtEl>
                                          <p:spTgt spid="10327"/>
                                        </p:tgtEl>
                                        <p:attrNameLst>
                                          <p:attrName>style.visibility</p:attrName>
                                        </p:attrNameLst>
                                      </p:cBhvr>
                                      <p:to>
                                        <p:strVal val="visible"/>
                                      </p:to>
                                    </p:set>
                                  </p:childTnLst>
                                </p:cTn>
                              </p:par>
                            </p:childTnLst>
                          </p:cTn>
                        </p:par>
                      </p:childTnLst>
                    </p:cTn>
                  </p:par>
                  <p:par>
                    <p:cTn id="369" fill="hold">
                      <p:stCondLst>
                        <p:cond delay="indefinite"/>
                      </p:stCondLst>
                      <p:childTnLst>
                        <p:par>
                          <p:cTn id="370" fill="hold">
                            <p:stCondLst>
                              <p:cond delay="0"/>
                            </p:stCondLst>
                            <p:childTnLst>
                              <p:par>
                                <p:cTn id="371" presetID="1" presetClass="exit" presetSubtype="0" fill="hold" grpId="1" nodeType="clickEffect">
                                  <p:stCondLst>
                                    <p:cond delay="0"/>
                                  </p:stCondLst>
                                  <p:childTnLst>
                                    <p:set>
                                      <p:cBhvr>
                                        <p:cTn id="372" dur="1" fill="hold">
                                          <p:stCondLst>
                                            <p:cond delay="0"/>
                                          </p:stCondLst>
                                        </p:cTn>
                                        <p:tgtEl>
                                          <p:spTgt spid="10327"/>
                                        </p:tgtEl>
                                        <p:attrNameLst>
                                          <p:attrName>style.visibility</p:attrName>
                                        </p:attrNameLst>
                                      </p:cBhvr>
                                      <p:to>
                                        <p:strVal val="hidden"/>
                                      </p:to>
                                    </p:set>
                                  </p:childTnLst>
                                </p:cTn>
                              </p:par>
                              <p:par>
                                <p:cTn id="373" presetID="1" presetClass="entr" presetSubtype="0" fill="hold" grpId="0" nodeType="withEffect">
                                  <p:stCondLst>
                                    <p:cond delay="0"/>
                                  </p:stCondLst>
                                  <p:childTnLst>
                                    <p:set>
                                      <p:cBhvr>
                                        <p:cTn id="374" dur="1" fill="hold">
                                          <p:stCondLst>
                                            <p:cond delay="0"/>
                                          </p:stCondLst>
                                        </p:cTn>
                                        <p:tgtEl>
                                          <p:spTgt spid="10328"/>
                                        </p:tgtEl>
                                        <p:attrNameLst>
                                          <p:attrName>style.visibility</p:attrName>
                                        </p:attrNameLst>
                                      </p:cBhvr>
                                      <p:to>
                                        <p:strVal val="visible"/>
                                      </p:to>
                                    </p:set>
                                  </p:childTnLst>
                                </p:cTn>
                              </p:par>
                            </p:childTnLst>
                          </p:cTn>
                        </p:par>
                      </p:childTnLst>
                    </p:cTn>
                  </p:par>
                  <p:par>
                    <p:cTn id="375" fill="hold">
                      <p:stCondLst>
                        <p:cond delay="indefinite"/>
                      </p:stCondLst>
                      <p:childTnLst>
                        <p:par>
                          <p:cTn id="376" fill="hold">
                            <p:stCondLst>
                              <p:cond delay="0"/>
                            </p:stCondLst>
                            <p:childTnLst>
                              <p:par>
                                <p:cTn id="377" presetID="1" presetClass="exit" presetSubtype="0" fill="hold" grpId="1" nodeType="clickEffect">
                                  <p:stCondLst>
                                    <p:cond delay="0"/>
                                  </p:stCondLst>
                                  <p:childTnLst>
                                    <p:set>
                                      <p:cBhvr>
                                        <p:cTn id="378" dur="1" fill="hold">
                                          <p:stCondLst>
                                            <p:cond delay="0"/>
                                          </p:stCondLst>
                                        </p:cTn>
                                        <p:tgtEl>
                                          <p:spTgt spid="10328"/>
                                        </p:tgtEl>
                                        <p:attrNameLst>
                                          <p:attrName>style.visibility</p:attrName>
                                        </p:attrNameLst>
                                      </p:cBhvr>
                                      <p:to>
                                        <p:strVal val="hidden"/>
                                      </p:to>
                                    </p:set>
                                  </p:childTnLst>
                                </p:cTn>
                              </p:par>
                              <p:par>
                                <p:cTn id="379" presetID="1" presetClass="entr" presetSubtype="0" fill="hold" grpId="0" nodeType="withEffect">
                                  <p:stCondLst>
                                    <p:cond delay="0"/>
                                  </p:stCondLst>
                                  <p:childTnLst>
                                    <p:set>
                                      <p:cBhvr>
                                        <p:cTn id="380" dur="1" fill="hold">
                                          <p:stCondLst>
                                            <p:cond delay="0"/>
                                          </p:stCondLst>
                                        </p:cTn>
                                        <p:tgtEl>
                                          <p:spTgt spid="10329"/>
                                        </p:tgtEl>
                                        <p:attrNameLst>
                                          <p:attrName>style.visibility</p:attrName>
                                        </p:attrNameLst>
                                      </p:cBhvr>
                                      <p:to>
                                        <p:strVal val="visible"/>
                                      </p:to>
                                    </p:set>
                                  </p:childTnLst>
                                </p:cTn>
                              </p:par>
                            </p:childTnLst>
                          </p:cTn>
                        </p:par>
                      </p:childTnLst>
                    </p:cTn>
                  </p:par>
                  <p:par>
                    <p:cTn id="381" fill="hold">
                      <p:stCondLst>
                        <p:cond delay="indefinite"/>
                      </p:stCondLst>
                      <p:childTnLst>
                        <p:par>
                          <p:cTn id="382" fill="hold">
                            <p:stCondLst>
                              <p:cond delay="0"/>
                            </p:stCondLst>
                            <p:childTnLst>
                              <p:par>
                                <p:cTn id="383" presetID="1" presetClass="exit" presetSubtype="0" fill="hold" grpId="1" nodeType="clickEffect">
                                  <p:stCondLst>
                                    <p:cond delay="0"/>
                                  </p:stCondLst>
                                  <p:childTnLst>
                                    <p:set>
                                      <p:cBhvr>
                                        <p:cTn id="384" dur="1" fill="hold">
                                          <p:stCondLst>
                                            <p:cond delay="0"/>
                                          </p:stCondLst>
                                        </p:cTn>
                                        <p:tgtEl>
                                          <p:spTgt spid="10329"/>
                                        </p:tgtEl>
                                        <p:attrNameLst>
                                          <p:attrName>style.visibility</p:attrName>
                                        </p:attrNameLst>
                                      </p:cBhvr>
                                      <p:to>
                                        <p:strVal val="hidden"/>
                                      </p:to>
                                    </p:set>
                                  </p:childTnLst>
                                </p:cTn>
                              </p:par>
                              <p:par>
                                <p:cTn id="385" presetID="1" presetClass="entr" presetSubtype="0" fill="hold" grpId="0" nodeType="withEffect">
                                  <p:stCondLst>
                                    <p:cond delay="0"/>
                                  </p:stCondLst>
                                  <p:childTnLst>
                                    <p:set>
                                      <p:cBhvr>
                                        <p:cTn id="386" dur="1" fill="hold">
                                          <p:stCondLst>
                                            <p:cond delay="0"/>
                                          </p:stCondLst>
                                        </p:cTn>
                                        <p:tgtEl>
                                          <p:spTgt spid="10330"/>
                                        </p:tgtEl>
                                        <p:attrNameLst>
                                          <p:attrName>style.visibility</p:attrName>
                                        </p:attrNameLst>
                                      </p:cBhvr>
                                      <p:to>
                                        <p:strVal val="visible"/>
                                      </p:to>
                                    </p:set>
                                  </p:childTnLst>
                                </p:cTn>
                              </p:par>
                            </p:childTnLst>
                          </p:cTn>
                        </p:par>
                      </p:childTnLst>
                    </p:cTn>
                  </p:par>
                  <p:par>
                    <p:cTn id="387" fill="hold">
                      <p:stCondLst>
                        <p:cond delay="indefinite"/>
                      </p:stCondLst>
                      <p:childTnLst>
                        <p:par>
                          <p:cTn id="388" fill="hold">
                            <p:stCondLst>
                              <p:cond delay="0"/>
                            </p:stCondLst>
                            <p:childTnLst>
                              <p:par>
                                <p:cTn id="389" presetID="1" presetClass="exit" presetSubtype="0" fill="hold" grpId="1" nodeType="clickEffect">
                                  <p:stCondLst>
                                    <p:cond delay="0"/>
                                  </p:stCondLst>
                                  <p:childTnLst>
                                    <p:set>
                                      <p:cBhvr>
                                        <p:cTn id="390" dur="1" fill="hold">
                                          <p:stCondLst>
                                            <p:cond delay="0"/>
                                          </p:stCondLst>
                                        </p:cTn>
                                        <p:tgtEl>
                                          <p:spTgt spid="10330"/>
                                        </p:tgtEl>
                                        <p:attrNameLst>
                                          <p:attrName>style.visibility</p:attrName>
                                        </p:attrNameLst>
                                      </p:cBhvr>
                                      <p:to>
                                        <p:strVal val="hidden"/>
                                      </p:to>
                                    </p:set>
                                  </p:childTnLst>
                                </p:cTn>
                              </p:par>
                              <p:par>
                                <p:cTn id="391" presetID="1" presetClass="entr" presetSubtype="0" fill="hold" grpId="0" nodeType="withEffect">
                                  <p:stCondLst>
                                    <p:cond delay="0"/>
                                  </p:stCondLst>
                                  <p:childTnLst>
                                    <p:set>
                                      <p:cBhvr>
                                        <p:cTn id="392" dur="1" fill="hold">
                                          <p:stCondLst>
                                            <p:cond delay="0"/>
                                          </p:stCondLst>
                                        </p:cTn>
                                        <p:tgtEl>
                                          <p:spTgt spid="10331"/>
                                        </p:tgtEl>
                                        <p:attrNameLst>
                                          <p:attrName>style.visibility</p:attrName>
                                        </p:attrNameLst>
                                      </p:cBhvr>
                                      <p:to>
                                        <p:strVal val="visible"/>
                                      </p:to>
                                    </p:set>
                                  </p:childTnLst>
                                </p:cTn>
                              </p:par>
                            </p:childTnLst>
                          </p:cTn>
                        </p:par>
                      </p:childTnLst>
                    </p:cTn>
                  </p:par>
                  <p:par>
                    <p:cTn id="393" fill="hold">
                      <p:stCondLst>
                        <p:cond delay="indefinite"/>
                      </p:stCondLst>
                      <p:childTnLst>
                        <p:par>
                          <p:cTn id="394" fill="hold">
                            <p:stCondLst>
                              <p:cond delay="0"/>
                            </p:stCondLst>
                            <p:childTnLst>
                              <p:par>
                                <p:cTn id="395" presetID="1" presetClass="exit" presetSubtype="0" fill="hold" grpId="1" nodeType="clickEffect">
                                  <p:stCondLst>
                                    <p:cond delay="0"/>
                                  </p:stCondLst>
                                  <p:childTnLst>
                                    <p:set>
                                      <p:cBhvr>
                                        <p:cTn id="396" dur="1" fill="hold">
                                          <p:stCondLst>
                                            <p:cond delay="0"/>
                                          </p:stCondLst>
                                        </p:cTn>
                                        <p:tgtEl>
                                          <p:spTgt spid="10331"/>
                                        </p:tgtEl>
                                        <p:attrNameLst>
                                          <p:attrName>style.visibility</p:attrName>
                                        </p:attrNameLst>
                                      </p:cBhvr>
                                      <p:to>
                                        <p:strVal val="hidden"/>
                                      </p:to>
                                    </p:set>
                                  </p:childTnLst>
                                </p:cTn>
                              </p:par>
                              <p:par>
                                <p:cTn id="397" presetID="1" presetClass="entr" presetSubtype="0" fill="hold" grpId="0" nodeType="withEffect">
                                  <p:stCondLst>
                                    <p:cond delay="0"/>
                                  </p:stCondLst>
                                  <p:childTnLst>
                                    <p:set>
                                      <p:cBhvr>
                                        <p:cTn id="398" dur="1" fill="hold">
                                          <p:stCondLst>
                                            <p:cond delay="0"/>
                                          </p:stCondLst>
                                        </p:cTn>
                                        <p:tgtEl>
                                          <p:spTgt spid="10332"/>
                                        </p:tgtEl>
                                        <p:attrNameLst>
                                          <p:attrName>style.visibility</p:attrName>
                                        </p:attrNameLst>
                                      </p:cBhvr>
                                      <p:to>
                                        <p:strVal val="visible"/>
                                      </p:to>
                                    </p:set>
                                  </p:childTnLst>
                                </p:cTn>
                              </p:par>
                            </p:childTnLst>
                          </p:cTn>
                        </p:par>
                      </p:childTnLst>
                    </p:cTn>
                  </p:par>
                  <p:par>
                    <p:cTn id="399" fill="hold">
                      <p:stCondLst>
                        <p:cond delay="indefinite"/>
                      </p:stCondLst>
                      <p:childTnLst>
                        <p:par>
                          <p:cTn id="400" fill="hold">
                            <p:stCondLst>
                              <p:cond delay="0"/>
                            </p:stCondLst>
                            <p:childTnLst>
                              <p:par>
                                <p:cTn id="401" presetID="1" presetClass="exit" presetSubtype="0" fill="hold" grpId="1" nodeType="clickEffect">
                                  <p:stCondLst>
                                    <p:cond delay="0"/>
                                  </p:stCondLst>
                                  <p:childTnLst>
                                    <p:set>
                                      <p:cBhvr>
                                        <p:cTn id="402" dur="1" fill="hold">
                                          <p:stCondLst>
                                            <p:cond delay="0"/>
                                          </p:stCondLst>
                                        </p:cTn>
                                        <p:tgtEl>
                                          <p:spTgt spid="10332"/>
                                        </p:tgtEl>
                                        <p:attrNameLst>
                                          <p:attrName>style.visibility</p:attrName>
                                        </p:attrNameLst>
                                      </p:cBhvr>
                                      <p:to>
                                        <p:strVal val="hidden"/>
                                      </p:to>
                                    </p:set>
                                  </p:childTnLst>
                                </p:cTn>
                              </p:par>
                              <p:par>
                                <p:cTn id="403" presetID="1" presetClass="entr" presetSubtype="0" fill="hold" grpId="0" nodeType="withEffect">
                                  <p:stCondLst>
                                    <p:cond delay="0"/>
                                  </p:stCondLst>
                                  <p:childTnLst>
                                    <p:set>
                                      <p:cBhvr>
                                        <p:cTn id="404" dur="1" fill="hold">
                                          <p:stCondLst>
                                            <p:cond delay="0"/>
                                          </p:stCondLst>
                                        </p:cTn>
                                        <p:tgtEl>
                                          <p:spTgt spid="10333"/>
                                        </p:tgtEl>
                                        <p:attrNameLst>
                                          <p:attrName>style.visibility</p:attrName>
                                        </p:attrNameLst>
                                      </p:cBhvr>
                                      <p:to>
                                        <p:strVal val="visible"/>
                                      </p:to>
                                    </p:set>
                                  </p:childTnLst>
                                </p:cTn>
                              </p:par>
                            </p:childTnLst>
                          </p:cTn>
                        </p:par>
                      </p:childTnLst>
                    </p:cTn>
                  </p:par>
                  <p:par>
                    <p:cTn id="405" fill="hold">
                      <p:stCondLst>
                        <p:cond delay="indefinite"/>
                      </p:stCondLst>
                      <p:childTnLst>
                        <p:par>
                          <p:cTn id="406" fill="hold">
                            <p:stCondLst>
                              <p:cond delay="0"/>
                            </p:stCondLst>
                            <p:childTnLst>
                              <p:par>
                                <p:cTn id="407" presetID="1" presetClass="exit" presetSubtype="0" fill="hold" grpId="1" nodeType="clickEffect">
                                  <p:stCondLst>
                                    <p:cond delay="0"/>
                                  </p:stCondLst>
                                  <p:childTnLst>
                                    <p:set>
                                      <p:cBhvr>
                                        <p:cTn id="408" dur="1" fill="hold">
                                          <p:stCondLst>
                                            <p:cond delay="0"/>
                                          </p:stCondLst>
                                        </p:cTn>
                                        <p:tgtEl>
                                          <p:spTgt spid="10333"/>
                                        </p:tgtEl>
                                        <p:attrNameLst>
                                          <p:attrName>style.visibility</p:attrName>
                                        </p:attrNameLst>
                                      </p:cBhvr>
                                      <p:to>
                                        <p:strVal val="hidden"/>
                                      </p:to>
                                    </p:set>
                                  </p:childTnLst>
                                </p:cTn>
                              </p:par>
                              <p:par>
                                <p:cTn id="409" presetID="1" presetClass="entr" presetSubtype="0" fill="hold" grpId="0" nodeType="withEffect">
                                  <p:stCondLst>
                                    <p:cond delay="0"/>
                                  </p:stCondLst>
                                  <p:childTnLst>
                                    <p:set>
                                      <p:cBhvr>
                                        <p:cTn id="410" dur="1" fill="hold">
                                          <p:stCondLst>
                                            <p:cond delay="0"/>
                                          </p:stCondLst>
                                        </p:cTn>
                                        <p:tgtEl>
                                          <p:spTgt spid="10334"/>
                                        </p:tgtEl>
                                        <p:attrNameLst>
                                          <p:attrName>style.visibility</p:attrName>
                                        </p:attrNameLst>
                                      </p:cBhvr>
                                      <p:to>
                                        <p:strVal val="visible"/>
                                      </p:to>
                                    </p:set>
                                  </p:childTnLst>
                                </p:cTn>
                              </p:par>
                            </p:childTnLst>
                          </p:cTn>
                        </p:par>
                      </p:childTnLst>
                    </p:cTn>
                  </p:par>
                  <p:par>
                    <p:cTn id="411" fill="hold">
                      <p:stCondLst>
                        <p:cond delay="indefinite"/>
                      </p:stCondLst>
                      <p:childTnLst>
                        <p:par>
                          <p:cTn id="412" fill="hold">
                            <p:stCondLst>
                              <p:cond delay="0"/>
                            </p:stCondLst>
                            <p:childTnLst>
                              <p:par>
                                <p:cTn id="413" presetID="1" presetClass="exit" presetSubtype="0" fill="hold" grpId="1" nodeType="clickEffect">
                                  <p:stCondLst>
                                    <p:cond delay="0"/>
                                  </p:stCondLst>
                                  <p:childTnLst>
                                    <p:set>
                                      <p:cBhvr>
                                        <p:cTn id="414" dur="1" fill="hold">
                                          <p:stCondLst>
                                            <p:cond delay="0"/>
                                          </p:stCondLst>
                                        </p:cTn>
                                        <p:tgtEl>
                                          <p:spTgt spid="10334"/>
                                        </p:tgtEl>
                                        <p:attrNameLst>
                                          <p:attrName>style.visibility</p:attrName>
                                        </p:attrNameLst>
                                      </p:cBhvr>
                                      <p:to>
                                        <p:strVal val="hidden"/>
                                      </p:to>
                                    </p:set>
                                  </p:childTnLst>
                                </p:cTn>
                              </p:par>
                              <p:par>
                                <p:cTn id="415" presetID="1" presetClass="entr" presetSubtype="0" fill="hold" grpId="0" nodeType="withEffect">
                                  <p:stCondLst>
                                    <p:cond delay="0"/>
                                  </p:stCondLst>
                                  <p:childTnLst>
                                    <p:set>
                                      <p:cBhvr>
                                        <p:cTn id="416" dur="1" fill="hold">
                                          <p:stCondLst>
                                            <p:cond delay="0"/>
                                          </p:stCondLst>
                                        </p:cTn>
                                        <p:tgtEl>
                                          <p:spTgt spid="103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50" grpId="0"/>
      <p:bldP spid="10251" grpId="0"/>
      <p:bldP spid="10251" grpId="2"/>
      <p:bldP spid="10261" grpId="0"/>
      <p:bldP spid="10261" grpId="2"/>
      <p:bldP spid="10269" grpId="0"/>
      <p:bldP spid="10269" grpId="1"/>
      <p:bldP spid="10270" grpId="0"/>
      <p:bldP spid="10270" grpId="1"/>
      <p:bldP spid="10271" grpId="0"/>
      <p:bldP spid="10271" grpId="1"/>
      <p:bldP spid="10272" grpId="0"/>
      <p:bldP spid="10272" grpId="1"/>
      <p:bldP spid="10273" grpId="0"/>
      <p:bldP spid="10273" grpId="1"/>
      <p:bldP spid="10274" grpId="0"/>
      <p:bldP spid="10274" grpId="1"/>
      <p:bldP spid="10275" grpId="0"/>
      <p:bldP spid="10275" grpId="1"/>
      <p:bldP spid="10276" grpId="0"/>
      <p:bldP spid="10276" grpId="1"/>
      <p:bldP spid="10277" grpId="0"/>
      <p:bldP spid="10277" grpId="1"/>
      <p:bldP spid="10278" grpId="0"/>
      <p:bldP spid="10278" grpId="1"/>
      <p:bldP spid="10279" grpId="0"/>
      <p:bldP spid="10279" grpId="1"/>
      <p:bldP spid="10280" grpId="0"/>
      <p:bldP spid="10280" grpId="1"/>
      <p:bldP spid="10281" grpId="0"/>
      <p:bldP spid="10281" grpId="1"/>
      <p:bldP spid="10282" grpId="0"/>
      <p:bldP spid="10282" grpId="1"/>
      <p:bldP spid="10283" grpId="0"/>
      <p:bldP spid="10283" grpId="1"/>
      <p:bldP spid="10284" grpId="0"/>
      <p:bldP spid="10284" grpId="1"/>
      <p:bldP spid="10285" grpId="0"/>
      <p:bldP spid="10285" grpId="1"/>
      <p:bldP spid="10286" grpId="0"/>
      <p:bldP spid="10286" grpId="1"/>
      <p:bldP spid="10287" grpId="0"/>
      <p:bldP spid="10287" grpId="1"/>
      <p:bldP spid="10288" grpId="0"/>
      <p:bldP spid="10288" grpId="1"/>
      <p:bldP spid="10289" grpId="0"/>
      <p:bldP spid="10289" grpId="1"/>
      <p:bldP spid="10290" grpId="0"/>
      <p:bldP spid="10290" grpId="1"/>
      <p:bldP spid="10291" grpId="0"/>
      <p:bldP spid="10291" grpId="1"/>
      <p:bldP spid="10292" grpId="0"/>
      <p:bldP spid="10292" grpId="1"/>
      <p:bldP spid="10293" grpId="0"/>
      <p:bldP spid="10293" grpId="1"/>
      <p:bldP spid="10294" grpId="0"/>
      <p:bldP spid="10294" grpId="1"/>
      <p:bldP spid="10295" grpId="0"/>
      <p:bldP spid="10295" grpId="1"/>
      <p:bldP spid="10296" grpId="0"/>
      <p:bldP spid="10296" grpId="1"/>
      <p:bldP spid="10297" grpId="0"/>
      <p:bldP spid="10297" grpId="1"/>
      <p:bldP spid="10298" grpId="0"/>
      <p:bldP spid="10298" grpId="1"/>
      <p:bldP spid="10299" grpId="0"/>
      <p:bldP spid="10299" grpId="1"/>
      <p:bldP spid="10300" grpId="0"/>
      <p:bldP spid="10300" grpId="1"/>
      <p:bldP spid="10301" grpId="0"/>
      <p:bldP spid="10301" grpId="1"/>
      <p:bldP spid="10302" grpId="0"/>
      <p:bldP spid="10302" grpId="1"/>
      <p:bldP spid="10303" grpId="0"/>
      <p:bldP spid="10303" grpId="1"/>
      <p:bldP spid="10304" grpId="0"/>
      <p:bldP spid="10304" grpId="1"/>
      <p:bldP spid="10305" grpId="0"/>
      <p:bldP spid="10305" grpId="1"/>
      <p:bldP spid="10306" grpId="0"/>
      <p:bldP spid="10306" grpId="1"/>
      <p:bldP spid="10307" grpId="0"/>
      <p:bldP spid="10307" grpId="1"/>
      <p:bldP spid="10308" grpId="0"/>
      <p:bldP spid="10308" grpId="1"/>
      <p:bldP spid="10309" grpId="0"/>
      <p:bldP spid="10309" grpId="1"/>
      <p:bldP spid="10310" grpId="0"/>
      <p:bldP spid="10310" grpId="1"/>
      <p:bldP spid="10311" grpId="0"/>
      <p:bldP spid="10311" grpId="1"/>
      <p:bldP spid="10312" grpId="0"/>
      <p:bldP spid="10312" grpId="1"/>
      <p:bldP spid="10313" grpId="0"/>
      <p:bldP spid="10313" grpId="1"/>
      <p:bldP spid="10314" grpId="0"/>
      <p:bldP spid="10314" grpId="1"/>
      <p:bldP spid="10315" grpId="0"/>
      <p:bldP spid="10315" grpId="1"/>
      <p:bldP spid="10316" grpId="0"/>
      <p:bldP spid="10316" grpId="1"/>
      <p:bldP spid="10317" grpId="0"/>
      <p:bldP spid="10317" grpId="1"/>
      <p:bldP spid="10318" grpId="0"/>
      <p:bldP spid="10318" grpId="1"/>
      <p:bldP spid="10319" grpId="0"/>
      <p:bldP spid="10319" grpId="1"/>
      <p:bldP spid="10320" grpId="0"/>
      <p:bldP spid="10320" grpId="1"/>
      <p:bldP spid="10321" grpId="0"/>
      <p:bldP spid="10321" grpId="1"/>
      <p:bldP spid="10322" grpId="0"/>
      <p:bldP spid="10322" grpId="1"/>
      <p:bldP spid="10323" grpId="0"/>
      <p:bldP spid="10323" grpId="1"/>
      <p:bldP spid="10324" grpId="0"/>
      <p:bldP spid="10324" grpId="1"/>
      <p:bldP spid="10325" grpId="0"/>
      <p:bldP spid="10325" grpId="1"/>
      <p:bldP spid="10326" grpId="0"/>
      <p:bldP spid="10326" grpId="1"/>
      <p:bldP spid="10327" grpId="0"/>
      <p:bldP spid="10327" grpId="1"/>
      <p:bldP spid="10328" grpId="0"/>
      <p:bldP spid="10328" grpId="1"/>
      <p:bldP spid="10329" grpId="0"/>
      <p:bldP spid="10329" grpId="1"/>
      <p:bldP spid="10330" grpId="0"/>
      <p:bldP spid="10330" grpId="1"/>
      <p:bldP spid="10331" grpId="0"/>
      <p:bldP spid="10331" grpId="1"/>
      <p:bldP spid="10332" grpId="0"/>
      <p:bldP spid="10332" grpId="1"/>
      <p:bldP spid="10333" grpId="0"/>
      <p:bldP spid="10333" grpId="1"/>
      <p:bldP spid="10334" grpId="0"/>
      <p:bldP spid="10334" grpId="1"/>
      <p:bldP spid="10335"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فِي سَرَّاءَ [كُنْتُ‏] أَوْ ضَرَّاءَ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Whether I be in prosperity or adversity</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 بِحَقِّ مُحَمَّدٍ وَ </a:t>
            </a:r>
            <a:r>
              <a:rPr lang="ar-SA" dirty="0" err="1"/>
              <a:t>آلِهِ</a:t>
            </a:r>
            <a:r>
              <a:rPr lang="ar-SA" dirty="0"/>
              <a:t> الطَّاهِرِين </a:t>
            </a:r>
            <a:endParaRPr lang="en-US" dirty="0"/>
          </a:p>
        </p:txBody>
      </p:sp>
      <p:sp>
        <p:nvSpPr>
          <p:cNvPr id="5" name="Subtitle 4"/>
          <p:cNvSpPr>
            <a:spLocks noGrp="1"/>
          </p:cNvSpPr>
          <p:nvPr>
            <p:ph type="body" sz="quarter" idx="10"/>
          </p:nvPr>
        </p:nvSpPr>
        <p:spPr/>
        <p:txBody>
          <a:bodyPr/>
          <a:lstStyle/>
          <a:p>
            <a:r>
              <a:rPr lang="en-US" dirty="0"/>
              <a:t>For the sake of Muhammad and his Pure Progeny</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25739192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أَمَّنْ يُجيبُ الْمُضْطَرَّ إِذا دَعاهُ وَ يَكْشِفُ السُّوءَ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Who listens to the distressed when he calls on Him, and Who relieves his suffering (27:62)</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7" name="Rectangle 3"/>
          <p:cNvSpPr>
            <a:spLocks noGrp="1" noChangeArrowheads="1"/>
          </p:cNvSpPr>
          <p:nvPr>
            <p:ph type="ctrTitle"/>
          </p:nvPr>
        </p:nvSpPr>
        <p:spPr>
          <a:xfrm>
            <a:off x="2209800" y="1753663"/>
            <a:ext cx="7702550" cy="3785652"/>
          </a:xfrm>
          <a:noFill/>
        </p:spPr>
        <p:txBody>
          <a:bodyPr wrap="square">
            <a:spAutoFit/>
          </a:bodyPr>
          <a:lstStyle/>
          <a:p>
            <a:pPr eaLnBrk="1" hangingPunct="1"/>
            <a:r>
              <a:rPr lang="en-US" altLang="en-US" sz="4800" kern="1200" dirty="0">
                <a:solidFill>
                  <a:srgbClr val="002060"/>
                </a:solidFill>
                <a:ea typeface="Calibri Light" panose="020F0302020204030204" pitchFamily="34" charset="0"/>
                <a:cs typeface="Arabic Typesetting" panose="03020402040406030203" pitchFamily="66" charset="-78"/>
              </a:rPr>
              <a:t>Please recite a </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Surah </a:t>
            </a:r>
            <a:r>
              <a:rPr lang="en-CA" altLang="en-US" sz="4800" kern="1200" dirty="0">
                <a:solidFill>
                  <a:srgbClr val="002060"/>
                </a:solidFill>
                <a:ea typeface="Calibri Light" panose="020F0302020204030204" pitchFamily="34" charset="0"/>
                <a:cs typeface="Arabic Typesetting" panose="03020402040406030203" pitchFamily="66" charset="-78"/>
              </a:rPr>
              <a:t>a</a:t>
            </a:r>
            <a:r>
              <a:rPr lang="en-US" altLang="en-US" sz="4800" kern="1200" dirty="0">
                <a:solidFill>
                  <a:srgbClr val="002060"/>
                </a:solidFill>
                <a:ea typeface="Calibri Light" panose="020F0302020204030204" pitchFamily="34" charset="0"/>
                <a:cs typeface="Arabic Typesetting" panose="03020402040406030203" pitchFamily="66" charset="-78"/>
              </a:rPr>
              <a:t>l-</a:t>
            </a:r>
            <a:r>
              <a:rPr lang="en-US" altLang="en-US" sz="4800" kern="1200" dirty="0" err="1">
                <a:solidFill>
                  <a:srgbClr val="002060"/>
                </a:solidFill>
                <a:ea typeface="Calibri Light" panose="020F0302020204030204" pitchFamily="34" charset="0"/>
                <a:cs typeface="Arabic Typesetting" panose="03020402040406030203" pitchFamily="66" charset="-78"/>
              </a:rPr>
              <a:t>Fatiha</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for</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all </a:t>
            </a:r>
            <a:r>
              <a:rPr lang="en-US" altLang="en-US" sz="4800" kern="1200" dirty="0" err="1">
                <a:solidFill>
                  <a:srgbClr val="002060"/>
                </a:solidFill>
                <a:ea typeface="Calibri Light" panose="020F0302020204030204" pitchFamily="34" charset="0"/>
                <a:cs typeface="Arabic Typesetting" panose="03020402040406030203" pitchFamily="66" charset="-78"/>
              </a:rPr>
              <a:t>marhumeen</a:t>
            </a:r>
            <a:br>
              <a:rPr lang="en-US" altLang="en-US" sz="4800" kern="1200" dirty="0">
                <a:solidFill>
                  <a:srgbClr val="002060"/>
                </a:solidFill>
                <a:ea typeface="Calibri Light" panose="020F0302020204030204" pitchFamily="34" charset="0"/>
                <a:cs typeface="Arabic Typesetting" panose="03020402040406030203" pitchFamily="66" charset="-78"/>
              </a:rPr>
            </a:br>
            <a:endParaRPr lang="en-GB" altLang="en-US" sz="4800" kern="1200" dirty="0">
              <a:solidFill>
                <a:srgbClr val="002060"/>
              </a:solidFill>
              <a:ea typeface="Calibri Light" panose="020F0302020204030204" pitchFamily="34" charset="0"/>
              <a:cs typeface="Arabic Typesetting" panose="03020402040406030203" pitchFamily="66" charset="-78"/>
            </a:endParaRPr>
          </a:p>
        </p:txBody>
      </p:sp>
      <p:sp>
        <p:nvSpPr>
          <p:cNvPr id="21508" name="Rectangle 4"/>
          <p:cNvSpPr>
            <a:spLocks noChangeArrowheads="1"/>
          </p:cNvSpPr>
          <p:nvPr/>
        </p:nvSpPr>
        <p:spPr bwMode="auto">
          <a:xfrm>
            <a:off x="1703389" y="6024563"/>
            <a:ext cx="8785225"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200" b="1" dirty="0">
                <a:solidFill>
                  <a:srgbClr val="000066"/>
                </a:solidFill>
                <a:latin typeface="Trebuchet MS" panose="020B0603020202020204" pitchFamily="34" charset="0"/>
                <a:cs typeface="Calibri Light" panose="020F0302020204030204" pitchFamily="34" charset="0"/>
              </a:rPr>
              <a:t>Kindly recite Surah Al-</a:t>
            </a:r>
            <a:r>
              <a:rPr lang="en-US" altLang="en-US" sz="1200" b="1" dirty="0" err="1">
                <a:solidFill>
                  <a:srgbClr val="000066"/>
                </a:solidFill>
                <a:latin typeface="Trebuchet MS" panose="020B0603020202020204" pitchFamily="34" charset="0"/>
                <a:cs typeface="Calibri Light" panose="020F0302020204030204" pitchFamily="34" charset="0"/>
              </a:rPr>
              <a:t>Fātiḥa</a:t>
            </a:r>
            <a:r>
              <a:rPr lang="en-US" altLang="en-US" sz="1200" b="1" dirty="0">
                <a:solidFill>
                  <a:srgbClr val="000066"/>
                </a:solidFill>
                <a:latin typeface="Trebuchet MS" panose="020B0603020202020204" pitchFamily="34" charset="0"/>
                <a:cs typeface="Calibri Light" panose="020F0302020204030204" pitchFamily="34" charset="0"/>
              </a:rPr>
              <a:t> for </a:t>
            </a:r>
            <a:r>
              <a:rPr lang="en-US" altLang="en-US" sz="1200" b="1" dirty="0" err="1">
                <a:solidFill>
                  <a:srgbClr val="000066"/>
                </a:solidFill>
                <a:latin typeface="Trebuchet MS" panose="020B0603020202020204" pitchFamily="34" charset="0"/>
                <a:cs typeface="Calibri Light" panose="020F0302020204030204" pitchFamily="34" charset="0"/>
              </a:rPr>
              <a:t>Marhumeen</a:t>
            </a:r>
            <a:r>
              <a:rPr lang="en-US" altLang="en-US" sz="1200" b="1" dirty="0">
                <a:solidFill>
                  <a:srgbClr val="000066"/>
                </a:solidFill>
                <a:latin typeface="Trebuchet MS" panose="020B0603020202020204" pitchFamily="34" charset="0"/>
                <a:cs typeface="Calibri Light" panose="020F0302020204030204" pitchFamily="34" charset="0"/>
              </a:rPr>
              <a:t> of all those who have worked towards making this small work possible.</a:t>
            </a:r>
          </a:p>
        </p:txBody>
      </p:sp>
      <p:grpSp>
        <p:nvGrpSpPr>
          <p:cNvPr id="2" name="Group 1">
            <a:extLst>
              <a:ext uri="{FF2B5EF4-FFF2-40B4-BE49-F238E27FC236}">
                <a16:creationId xmlns:a16="http://schemas.microsoft.com/office/drawing/2014/main" id="{FF832388-AA32-8ECC-C300-89AA783BCB77}"/>
              </a:ext>
            </a:extLst>
          </p:cNvPr>
          <p:cNvGrpSpPr/>
          <p:nvPr/>
        </p:nvGrpSpPr>
        <p:grpSpPr>
          <a:xfrm>
            <a:off x="4655840" y="6301562"/>
            <a:ext cx="2609137" cy="369332"/>
            <a:chOff x="3738690" y="1030144"/>
            <a:chExt cx="2609137" cy="369332"/>
          </a:xfrm>
        </p:grpSpPr>
        <p:sp>
          <p:nvSpPr>
            <p:cNvPr id="3" name="TextBox 2">
              <a:extLst>
                <a:ext uri="{FF2B5EF4-FFF2-40B4-BE49-F238E27FC236}">
                  <a16:creationId xmlns:a16="http://schemas.microsoft.com/office/drawing/2014/main" id="{D5573722-E002-3DAA-B27B-F9E7AF17F51D}"/>
                </a:ext>
              </a:extLst>
            </p:cNvPr>
            <p:cNvSpPr txBox="1"/>
            <p:nvPr/>
          </p:nvSpPr>
          <p:spPr>
            <a:xfrm>
              <a:off x="3738690" y="1030144"/>
              <a:ext cx="2232248" cy="369332"/>
            </a:xfrm>
            <a:prstGeom prst="rect">
              <a:avLst/>
            </a:prstGeom>
            <a:noFill/>
          </p:spPr>
          <p:txBody>
            <a:bodyPr wrap="square" rtlCol="0">
              <a:spAutoFit/>
            </a:bodyPr>
            <a:lstStyle/>
            <a:p>
              <a:pPr algn="ctr"/>
              <a:r>
                <a:rPr lang="en-US" b="1" dirty="0">
                  <a:solidFill>
                    <a:srgbClr val="000066"/>
                  </a:solidFill>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4" name="Picture 3" descr="Logo&#10;&#10;Description automatically generated">
              <a:extLst>
                <a:ext uri="{FF2B5EF4-FFF2-40B4-BE49-F238E27FC236}">
                  <a16:creationId xmlns:a16="http://schemas.microsoft.com/office/drawing/2014/main" id="{86F0A95E-14B4-517D-CE32-24184970AE7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0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1875027" y="2492896"/>
            <a:ext cx="4905510"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دُعَاؤُهُ فِي مَكَارِمِ الْأَخْلَاقِ</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1456253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 the Name of </a:t>
            </a:r>
            <a:r>
              <a:rPr lang="en-US" dirty="0" err="1"/>
              <a:t>Alláh</a:t>
            </a:r>
            <a:r>
              <a:rPr lang="en-US" dirty="0"/>
              <a:t>, </a:t>
            </a:r>
          </a:p>
          <a:p>
            <a:r>
              <a:rPr lang="en-US" dirty="0"/>
              <a:t>the All-beneficent, the All-merciful. </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اَللّٰهُمَّ صَلِّ عَلٰى مُحَمَّدٍ </a:t>
            </a:r>
            <a:r>
              <a:rPr lang="ar-SA" dirty="0" err="1"/>
              <a:t>وَآلِهِ</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8088551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وَبَلِّغْ بِـإِيْمَانِي أَكْمَلَ الْإِيْمَانِ،</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cause my faith to reach the most perfect faith,</a:t>
            </a:r>
          </a:p>
        </p:txBody>
      </p:sp>
    </p:spTree>
    <p:extLst>
      <p:ext uri="{BB962C8B-B14F-4D97-AF65-F5344CB8AC3E}">
        <p14:creationId xmlns:p14="http://schemas.microsoft.com/office/powerpoint/2010/main" val="41337674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وَاجْعَلْ يَقِينِي أَفْضَلَ الْيَقِينِ،</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make my certainty the most excellent certainty,</a:t>
            </a:r>
          </a:p>
        </p:txBody>
      </p:sp>
    </p:spTree>
    <p:extLst>
      <p:ext uri="{BB962C8B-B14F-4D97-AF65-F5344CB8AC3E}">
        <p14:creationId xmlns:p14="http://schemas.microsoft.com/office/powerpoint/2010/main" val="7681369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أَوْ شِدَّةٍ أَوْ رَخَاءٍ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Or hardship or comfort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وَانْتَهِ بِنِيَّتِي إِلٰى أَحْسَنِ النِّيَّاتِ،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take my intention to the best of intentions</a:t>
            </a:r>
          </a:p>
        </p:txBody>
      </p:sp>
    </p:spTree>
    <p:extLst>
      <p:ext uri="{BB962C8B-B14F-4D97-AF65-F5344CB8AC3E}">
        <p14:creationId xmlns:p14="http://schemas.microsoft.com/office/powerpoint/2010/main" val="870612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وَبِعَمَلِي إِلٰى أَحْسَنِ الْأَعْمَالِ.</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my works to the best of works!</a:t>
            </a:r>
          </a:p>
        </p:txBody>
      </p:sp>
    </p:spTree>
    <p:extLst>
      <p:ext uri="{BB962C8B-B14F-4D97-AF65-F5344CB8AC3E}">
        <p14:creationId xmlns:p14="http://schemas.microsoft.com/office/powerpoint/2010/main" val="6273113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وَفِّرْ بِلُطْفِكَ نِيَّتِي،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complete my intention through Thy gentleness,</a:t>
            </a:r>
          </a:p>
        </p:txBody>
      </p:sp>
    </p:spTree>
    <p:extLst>
      <p:ext uri="{BB962C8B-B14F-4D97-AF65-F5344CB8AC3E}">
        <p14:creationId xmlns:p14="http://schemas.microsoft.com/office/powerpoint/2010/main" val="24451751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وَصَحِّحْ بِمَا عِنْدَكَ يَقِينِي،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rectify my certainty through what is with Thee,</a:t>
            </a:r>
          </a:p>
        </p:txBody>
      </p:sp>
    </p:spTree>
    <p:extLst>
      <p:ext uri="{BB962C8B-B14F-4D97-AF65-F5344CB8AC3E}">
        <p14:creationId xmlns:p14="http://schemas.microsoft.com/office/powerpoint/2010/main" val="33796665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وَاسْتَصْلِحْ بِقُدْرَتِكَ مَا فَسَدَ مِنِّي.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set right what is corrupt in me through Thy power!</a:t>
            </a:r>
          </a:p>
        </p:txBody>
      </p:sp>
    </p:spTree>
    <p:extLst>
      <p:ext uri="{BB962C8B-B14F-4D97-AF65-F5344CB8AC3E}">
        <p14:creationId xmlns:p14="http://schemas.microsoft.com/office/powerpoint/2010/main" val="38764717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35967262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وَاكْفِنِي مَا يَشْغَلُنِي </a:t>
            </a:r>
            <a:r>
              <a:rPr lang="ar-SA" dirty="0" err="1"/>
              <a:t>الْإِهْتِمَامُ</a:t>
            </a:r>
            <a:r>
              <a:rPr lang="ar-SA" dirty="0"/>
              <a:t> بِهِ،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spare me the concerns which distract me,</a:t>
            </a:r>
          </a:p>
        </p:txBody>
      </p:sp>
    </p:spTree>
    <p:extLst>
      <p:ext uri="{BB962C8B-B14F-4D97-AF65-F5344CB8AC3E}">
        <p14:creationId xmlns:p14="http://schemas.microsoft.com/office/powerpoint/2010/main" val="40799805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وَاسْتَعْمِلْنِي بِمَا تَسْأَلُنِي غَدًا عَنْهُ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employ me in that about which Thou wilt ask me tomorrow,</a:t>
            </a:r>
          </a:p>
        </p:txBody>
      </p:sp>
    </p:spTree>
    <p:extLst>
      <p:ext uri="{BB962C8B-B14F-4D97-AF65-F5344CB8AC3E}">
        <p14:creationId xmlns:p14="http://schemas.microsoft.com/office/powerpoint/2010/main" val="35041591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وَاسْتَفْرِغْ أَيَّامِي فِيمَا خَلَقْتَنِي لَهُ،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let me pass my days in that for which Thou hast created me!</a:t>
            </a:r>
          </a:p>
        </p:txBody>
      </p:sp>
    </p:spTree>
    <p:extLst>
      <p:ext uri="{BB962C8B-B14F-4D97-AF65-F5344CB8AC3E}">
        <p14:creationId xmlns:p14="http://schemas.microsoft.com/office/powerpoint/2010/main" val="34811981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وَأَغْنِنِي وَأَوْسِعْ عَلَىَّ فِي رِزْقِكَ،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Free me from need, expand Thy provision toward me,</a:t>
            </a:r>
          </a:p>
        </p:txBody>
      </p:sp>
    </p:spTree>
    <p:extLst>
      <p:ext uri="{BB962C8B-B14F-4D97-AF65-F5344CB8AC3E}">
        <p14:creationId xmlns:p14="http://schemas.microsoft.com/office/powerpoint/2010/main" val="38408845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أَوْ عَافِيَةٍ أَوْ بَلاءٍ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Or well-being or ordeal,</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تَفْتِنِّي بِالنَّظَرِ، وَأَعِزَّنِي وَلا تَبْتَلِيَنِّي بِالْكِبْرِ،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tempt me not with ingratitude! Exalt me and afflict me not with pride!</a:t>
            </a:r>
          </a:p>
        </p:txBody>
      </p:sp>
    </p:spTree>
    <p:extLst>
      <p:ext uri="{BB962C8B-B14F-4D97-AF65-F5344CB8AC3E}">
        <p14:creationId xmlns:p14="http://schemas.microsoft.com/office/powerpoint/2010/main" val="40021390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وَعَبِّدْنِي لَكَ وَلاَ تُفْسِدْ عِبَادَتِي بِالْعُجْبِ،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Make me worship Thee and corrupt not my worship with self-admiration!</a:t>
            </a:r>
          </a:p>
        </p:txBody>
      </p:sp>
    </p:spTree>
    <p:extLst>
      <p:ext uri="{BB962C8B-B14F-4D97-AF65-F5344CB8AC3E}">
        <p14:creationId xmlns:p14="http://schemas.microsoft.com/office/powerpoint/2010/main" val="24360370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وَأَجْرِ لِلنَّاسِ عَلٰى يَدِيَ الْخَيْرَ، وَلا تَمْحَقْهُ بِالْمَنِّ،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Let good flow out from my hands upon the people and efface it not by my making them feel obliged!</a:t>
            </a:r>
          </a:p>
        </p:txBody>
      </p:sp>
    </p:spTree>
    <p:extLst>
      <p:ext uri="{BB962C8B-B14F-4D97-AF65-F5344CB8AC3E}">
        <p14:creationId xmlns:p14="http://schemas.microsoft.com/office/powerpoint/2010/main" val="4173690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وَهَبْ لِي مَعَالِيَ الْأَخْلاَقِ،</a:t>
            </a:r>
            <a:br>
              <a:rPr lang="ar-SA" dirty="0"/>
            </a:br>
            <a:r>
              <a:rPr lang="ar-SA" dirty="0"/>
              <a:t>وَاعْصِمْنِي مِنَ الْفَخْرِ.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Give me the highest moral traits and preserve me from vainglory!</a:t>
            </a:r>
          </a:p>
        </p:txBody>
      </p:sp>
    </p:spTree>
    <p:extLst>
      <p:ext uri="{BB962C8B-B14F-4D97-AF65-F5344CB8AC3E}">
        <p14:creationId xmlns:p14="http://schemas.microsoft.com/office/powerpoint/2010/main" val="13968772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r>
              <a:rPr lang="ar-SA" dirty="0"/>
              <a:t>،</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24418340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تَرْفَعْنِي فِيْ النَّاسِ دَرَجَةً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raise me not a single degree before the people</a:t>
            </a:r>
          </a:p>
        </p:txBody>
      </p:sp>
    </p:spTree>
    <p:extLst>
      <p:ext uri="{BB962C8B-B14F-4D97-AF65-F5344CB8AC3E}">
        <p14:creationId xmlns:p14="http://schemas.microsoft.com/office/powerpoint/2010/main" val="27521066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إِلاَّ </a:t>
            </a:r>
            <a:r>
              <a:rPr lang="ar-SA" dirty="0" err="1"/>
              <a:t>حَطَطْتَنِي</a:t>
            </a:r>
            <a:r>
              <a:rPr lang="ar-SA" dirty="0"/>
              <a:t> عِنْدَ نَفْسِي مِثْلَهَا،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without lowering me </a:t>
            </a:r>
            <a:r>
              <a:rPr lang="en-US" dirty="0" err="1"/>
              <a:t>its</a:t>
            </a:r>
            <a:r>
              <a:rPr lang="en-US" dirty="0"/>
              <a:t> like in myself</a:t>
            </a:r>
          </a:p>
        </p:txBody>
      </p:sp>
    </p:spTree>
    <p:extLst>
      <p:ext uri="{BB962C8B-B14F-4D97-AF65-F5344CB8AC3E}">
        <p14:creationId xmlns:p14="http://schemas.microsoft.com/office/powerpoint/2010/main" val="38579967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تُحْدِثْ لِي عِزًّا ظَاهِرًا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bring about no outward exaltation for me</a:t>
            </a:r>
          </a:p>
        </p:txBody>
      </p:sp>
    </p:spTree>
    <p:extLst>
      <p:ext uri="{BB962C8B-B14F-4D97-AF65-F5344CB8AC3E}">
        <p14:creationId xmlns:p14="http://schemas.microsoft.com/office/powerpoint/2010/main" val="906313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إِلاَّ أَحْدَثْتَ لِي ذِلَّةً بَاطِنَةً عِنْدَ نَفْسِي بِقَدَرِهَا.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without an inward abasement in myself to the same measure!</a:t>
            </a:r>
          </a:p>
        </p:txBody>
      </p:sp>
    </p:spTree>
    <p:extLst>
      <p:ext uri="{BB962C8B-B14F-4D97-AF65-F5344CB8AC3E}">
        <p14:creationId xmlns:p14="http://schemas.microsoft.com/office/powerpoint/2010/main" val="13361584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وَآلِ مُحَمَّدٍ،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Muhammad's Household,</a:t>
            </a:r>
          </a:p>
        </p:txBody>
      </p:sp>
    </p:spTree>
    <p:extLst>
      <p:ext uri="{BB962C8B-B14F-4D97-AF65-F5344CB8AC3E}">
        <p14:creationId xmlns:p14="http://schemas.microsoft.com/office/powerpoint/2010/main" val="22745825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أَوْ بُؤْسٍ أَوْ نَعْمَاءَ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Or misery or bliss.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وَمَتِّعْنِي بِهُدًى صَالِحٍ لا أَسْتَبْدِلُ بِهِ،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give me to enjoy a sound guidance which I seek not to replace,</a:t>
            </a:r>
          </a:p>
        </p:txBody>
      </p:sp>
    </p:spTree>
    <p:extLst>
      <p:ext uri="{BB962C8B-B14F-4D97-AF65-F5344CB8AC3E}">
        <p14:creationId xmlns:p14="http://schemas.microsoft.com/office/powerpoint/2010/main" val="376770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وَطَرِيقَةِ حَقٍّ لا أَزِيْغُ عَنْهَا،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 path of truth from which I swerve not,</a:t>
            </a:r>
          </a:p>
        </p:txBody>
      </p:sp>
    </p:spTree>
    <p:extLst>
      <p:ext uri="{BB962C8B-B14F-4D97-AF65-F5344CB8AC3E}">
        <p14:creationId xmlns:p14="http://schemas.microsoft.com/office/powerpoint/2010/main" val="15262205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وَنِيَّةِ رُشْدٍ لاَ أَشُكُّ فِيْهَا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an intention of right conduct in which I have no doubts!</a:t>
            </a:r>
          </a:p>
        </p:txBody>
      </p:sp>
    </p:spTree>
    <p:extLst>
      <p:ext uri="{BB962C8B-B14F-4D97-AF65-F5344CB8AC3E}">
        <p14:creationId xmlns:p14="http://schemas.microsoft.com/office/powerpoint/2010/main" val="12083257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وَعَمِّرْنِي مَا كَانَ عُمُرِيْ بِذْلَةً فِي طَاعَتِكَ،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Let me live as long as my life is a free gift in obeying Thee,</a:t>
            </a:r>
          </a:p>
        </p:txBody>
      </p:sp>
    </p:spTree>
    <p:extLst>
      <p:ext uri="{BB962C8B-B14F-4D97-AF65-F5344CB8AC3E}">
        <p14:creationId xmlns:p14="http://schemas.microsoft.com/office/powerpoint/2010/main" val="42322807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فَإِذَا كَانَ عُمْرِي مَرْتَعَاً لِلشَّيْطَانِ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but if my life should become a pasture for Satan,</a:t>
            </a:r>
          </a:p>
        </p:txBody>
      </p:sp>
    </p:spTree>
    <p:extLst>
      <p:ext uri="{BB962C8B-B14F-4D97-AF65-F5344CB8AC3E}">
        <p14:creationId xmlns:p14="http://schemas.microsoft.com/office/powerpoint/2010/main" val="3922369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فَاقْبِضْنِي إِلَيْكَ قَبْلَ أَنْ يَسْبِقَ مَقْتُكَ إِلَيَّ،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seize me to Thyself before Thy hatred overtakes me</a:t>
            </a:r>
          </a:p>
        </p:txBody>
      </p:sp>
    </p:spTree>
    <p:extLst>
      <p:ext uri="{BB962C8B-B14F-4D97-AF65-F5344CB8AC3E}">
        <p14:creationId xmlns:p14="http://schemas.microsoft.com/office/powerpoint/2010/main" val="33298074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أَوْ يَسْتَحْكِمَ غَضَبُكَ عَلَيَّ.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or Thy wrath against me becomes firm!</a:t>
            </a:r>
          </a:p>
        </p:txBody>
      </p:sp>
    </p:spTree>
    <p:extLst>
      <p:ext uri="{BB962C8B-B14F-4D97-AF65-F5344CB8AC3E}">
        <p14:creationId xmlns:p14="http://schemas.microsoft.com/office/powerpoint/2010/main" val="5090315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اَللّٰهُمَّ لا تَدَعْ خَصْلَةً تُعَابُ مِنِّي إِلاَّ أَصْلَحْتَهَا،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deposit in me no quality for which I will be faulted, unless Thou </a:t>
            </a:r>
            <a:r>
              <a:rPr lang="en-US" dirty="0" err="1"/>
              <a:t>settest</a:t>
            </a:r>
            <a:r>
              <a:rPr lang="en-US" dirty="0"/>
              <a:t> it right,</a:t>
            </a:r>
          </a:p>
        </p:txBody>
      </p:sp>
    </p:spTree>
    <p:extLst>
      <p:ext uri="{BB962C8B-B14F-4D97-AF65-F5344CB8AC3E}">
        <p14:creationId xmlns:p14="http://schemas.microsoft.com/office/powerpoint/2010/main" val="7046580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عَائِبَةً أُوَنَّبُ بِهَا إِلاَّ حَسَّنْتَهَا،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no flaw for which I will be blamed, unless Thou </a:t>
            </a:r>
            <a:r>
              <a:rPr lang="en-US" dirty="0" err="1"/>
              <a:t>makest</a:t>
            </a:r>
            <a:r>
              <a:rPr lang="en-US" dirty="0"/>
              <a:t> it beautiful,</a:t>
            </a:r>
          </a:p>
        </p:txBody>
      </p:sp>
    </p:spTree>
    <p:extLst>
      <p:ext uri="{BB962C8B-B14F-4D97-AF65-F5344CB8AC3E}">
        <p14:creationId xmlns:p14="http://schemas.microsoft.com/office/powerpoint/2010/main" val="31992028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أُكْرُومَةً فِيَّ نَاقِصَةً إِلاَّ أَتْمَمْتَهَا.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no deficient noble trait, unless Thou completest it!</a:t>
            </a:r>
          </a:p>
        </p:txBody>
      </p:sp>
    </p:spTree>
    <p:extLst>
      <p:ext uri="{BB962C8B-B14F-4D97-AF65-F5344CB8AC3E}">
        <p14:creationId xmlns:p14="http://schemas.microsoft.com/office/powerpoint/2010/main" val="13120894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إِنّكَ سَمِيعُ الدُّعَاءِ.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Verily, You are the Hearer of prayers.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وَآلِ مُحَمَّدٍ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Muhammad's Household</a:t>
            </a:r>
          </a:p>
        </p:txBody>
      </p:sp>
    </p:spTree>
    <p:extLst>
      <p:ext uri="{BB962C8B-B14F-4D97-AF65-F5344CB8AC3E}">
        <p14:creationId xmlns:p14="http://schemas.microsoft.com/office/powerpoint/2010/main" val="29193981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وَأَبْدِلْنِي مِنْ بِغْضَةِ أَهْلِ الشَّنَآنِ الْمَحَبَّةَ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replace for me the animosity of the people of hatred with love,</a:t>
            </a:r>
          </a:p>
        </p:txBody>
      </p:sp>
    </p:spTree>
    <p:extLst>
      <p:ext uri="{BB962C8B-B14F-4D97-AF65-F5344CB8AC3E}">
        <p14:creationId xmlns:p14="http://schemas.microsoft.com/office/powerpoint/2010/main" val="35776314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حَسَدِ أَهْلِ الْبَغْيِ الْمَوَدَّةَ،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envy of the people of insolence with affection,</a:t>
            </a:r>
          </a:p>
        </p:txBody>
      </p:sp>
    </p:spTree>
    <p:extLst>
      <p:ext uri="{BB962C8B-B14F-4D97-AF65-F5344CB8AC3E}">
        <p14:creationId xmlns:p14="http://schemas.microsoft.com/office/powerpoint/2010/main" val="13612813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ظِنَّةِ أَهْلِ الصَّلاَحِ الثِّقَةَ،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suspicion of the people of righteousness with trust,</a:t>
            </a:r>
          </a:p>
        </p:txBody>
      </p:sp>
    </p:spTree>
    <p:extLst>
      <p:ext uri="{BB962C8B-B14F-4D97-AF65-F5344CB8AC3E}">
        <p14:creationId xmlns:p14="http://schemas.microsoft.com/office/powerpoint/2010/main" val="32852963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عَدَاوَةِ الأَدْنَيْنَ الْوَلايَةَ،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enmity of those close with friendship,</a:t>
            </a:r>
          </a:p>
        </p:txBody>
      </p:sp>
    </p:spTree>
    <p:extLst>
      <p:ext uri="{BB962C8B-B14F-4D97-AF65-F5344CB8AC3E}">
        <p14:creationId xmlns:p14="http://schemas.microsoft.com/office/powerpoint/2010/main" val="34144836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عُقُوقِ ذَوِي الْأَرْحَامِ الْمَبَرَّةَ،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disrespect of womb relatives with devotion,</a:t>
            </a:r>
          </a:p>
        </p:txBody>
      </p:sp>
    </p:spTree>
    <p:extLst>
      <p:ext uri="{BB962C8B-B14F-4D97-AF65-F5344CB8AC3E}">
        <p14:creationId xmlns:p14="http://schemas.microsoft.com/office/powerpoint/2010/main" val="395971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خِذْلانِ الْأَقْرَبِينَ النُّصْرَةَ،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abandonment of relatives with help,</a:t>
            </a:r>
          </a:p>
        </p:txBody>
      </p:sp>
    </p:spTree>
    <p:extLst>
      <p:ext uri="{BB962C8B-B14F-4D97-AF65-F5344CB8AC3E}">
        <p14:creationId xmlns:p14="http://schemas.microsoft.com/office/powerpoint/2010/main" val="18422168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حُبِّ الْمُدَارِينَ تَصْحِيحَ </a:t>
            </a:r>
            <a:r>
              <a:rPr lang="ar-SA" dirty="0" err="1"/>
              <a:t>الْمِقَةِ</a:t>
            </a:r>
            <a:r>
              <a:rPr lang="ar-SA" dirty="0"/>
              <a:t>،</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attachment of flatterers with love set right,</a:t>
            </a:r>
          </a:p>
        </p:txBody>
      </p:sp>
    </p:spTree>
    <p:extLst>
      <p:ext uri="{BB962C8B-B14F-4D97-AF65-F5344CB8AC3E}">
        <p14:creationId xmlns:p14="http://schemas.microsoft.com/office/powerpoint/2010/main" val="7865574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رَدِّ </a:t>
            </a:r>
            <a:r>
              <a:rPr lang="ar-SA" dirty="0" err="1"/>
              <a:t>الْمُلاَبِسِينَ</a:t>
            </a:r>
            <a:r>
              <a:rPr lang="ar-SA" dirty="0"/>
              <a:t> كَرَمَ الْعِشْرَةِ،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rejection of fellows with generous friendliness,</a:t>
            </a:r>
          </a:p>
        </p:txBody>
      </p:sp>
    </p:spTree>
    <p:extLst>
      <p:ext uri="{BB962C8B-B14F-4D97-AF65-F5344CB8AC3E}">
        <p14:creationId xmlns:p14="http://schemas.microsoft.com/office/powerpoint/2010/main" val="4292082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مَرَارَةِ خَوْفِ الظَّالِمِينَ حَلاَوَةَ الْأَمَنَةِ.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the bitterness of the fear of wrongdoers with the sweetness of security!</a:t>
            </a:r>
          </a:p>
        </p:txBody>
      </p:sp>
    </p:spTree>
    <p:extLst>
      <p:ext uri="{BB962C8B-B14F-4D97-AF65-F5344CB8AC3E}">
        <p14:creationId xmlns:p14="http://schemas.microsoft.com/office/powerpoint/2010/main" val="3660394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15067939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11368469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وَاجْعَلْ لِيْ يَدًا عَلٰى مَنْ ظَلَمَنِي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appoint for me a hand against him who wrongs me,</a:t>
            </a:r>
          </a:p>
        </p:txBody>
      </p:sp>
    </p:spTree>
    <p:extLst>
      <p:ext uri="{BB962C8B-B14F-4D97-AF65-F5344CB8AC3E}">
        <p14:creationId xmlns:p14="http://schemas.microsoft.com/office/powerpoint/2010/main" val="15271580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وَلِسَاناً عَلٰى مَنْ خَاصَمَنِي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 tongue against him who disputes with me,</a:t>
            </a:r>
          </a:p>
        </p:txBody>
      </p:sp>
    </p:spTree>
    <p:extLst>
      <p:ext uri="{BB962C8B-B14F-4D97-AF65-F5344CB8AC3E}">
        <p14:creationId xmlns:p14="http://schemas.microsoft.com/office/powerpoint/2010/main" val="37997433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وَظَفَرًا بِمَنْ عَانَدَنِي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 victory over him who stubbornly resists me!</a:t>
            </a:r>
          </a:p>
        </p:txBody>
      </p:sp>
    </p:spTree>
    <p:extLst>
      <p:ext uri="{BB962C8B-B14F-4D97-AF65-F5344CB8AC3E}">
        <p14:creationId xmlns:p14="http://schemas.microsoft.com/office/powerpoint/2010/main" val="1412066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وَهَبْ لِي مَكْرًا عَلٰى مَنْ كَايَدَنِي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Give me guile against him who schemes against me,</a:t>
            </a:r>
          </a:p>
        </p:txBody>
      </p:sp>
    </p:spTree>
    <p:extLst>
      <p:ext uri="{BB962C8B-B14F-4D97-AF65-F5344CB8AC3E}">
        <p14:creationId xmlns:p14="http://schemas.microsoft.com/office/powerpoint/2010/main" val="5488763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وَقُدْرَةً عَلٰى مَنِ </a:t>
            </a:r>
            <a:r>
              <a:rPr lang="ar-SA" dirty="0" err="1"/>
              <a:t>اضْطَهَدَنِي</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power over him who oppresses me,</a:t>
            </a:r>
          </a:p>
        </p:txBody>
      </p:sp>
    </p:spTree>
    <p:extLst>
      <p:ext uri="{BB962C8B-B14F-4D97-AF65-F5344CB8AC3E}">
        <p14:creationId xmlns:p14="http://schemas.microsoft.com/office/powerpoint/2010/main" val="1273086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وَتَكْذِيباً لِمَنْ قَصَبَنِي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refutation of him who reviles me,</a:t>
            </a:r>
          </a:p>
        </p:txBody>
      </p:sp>
    </p:spTree>
    <p:extLst>
      <p:ext uri="{BB962C8B-B14F-4D97-AF65-F5344CB8AC3E}">
        <p14:creationId xmlns:p14="http://schemas.microsoft.com/office/powerpoint/2010/main" val="35588855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وَسَلاَمَةً مِمَّنْ تَوَعَّدَنِي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safety from him who threatens me!</a:t>
            </a:r>
          </a:p>
        </p:txBody>
      </p:sp>
    </p:spTree>
    <p:extLst>
      <p:ext uri="{BB962C8B-B14F-4D97-AF65-F5344CB8AC3E}">
        <p14:creationId xmlns:p14="http://schemas.microsoft.com/office/powerpoint/2010/main" val="2356020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وَوَفِّقْنِي لِطَاعَةِ مَنْ سَدَّدَنِي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Grant me success to obey him who points me straight</a:t>
            </a:r>
          </a:p>
        </p:txBody>
      </p:sp>
    </p:spTree>
    <p:extLst>
      <p:ext uri="{BB962C8B-B14F-4D97-AF65-F5344CB8AC3E}">
        <p14:creationId xmlns:p14="http://schemas.microsoft.com/office/powerpoint/2010/main" val="9996207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وَمُتَابَعَةِ مَنْ أَرْشَدَنِي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follow him who guides me right!</a:t>
            </a:r>
          </a:p>
        </p:txBody>
      </p:sp>
    </p:spTree>
    <p:extLst>
      <p:ext uri="{BB962C8B-B14F-4D97-AF65-F5344CB8AC3E}">
        <p14:creationId xmlns:p14="http://schemas.microsoft.com/office/powerpoint/2010/main" val="728072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1429392" y="2492896"/>
            <a:ext cx="5796780"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يَا ذَا الّذِي كَانَ قَبْلَ كُلّ شَيْءٍ</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30040316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r>
              <a:rPr lang="ar-SA" dirty="0"/>
              <a:t>،</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2035222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وَسَدِّدْنِي لِأَنْ أُعَارِضَ مَنْ غَشَّنِي بِالنُّصْحِ،</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point me straight to resist him who is dishonest toward me with good counsel,</a:t>
            </a:r>
          </a:p>
        </p:txBody>
      </p:sp>
    </p:spTree>
    <p:extLst>
      <p:ext uri="{BB962C8B-B14F-4D97-AF65-F5344CB8AC3E}">
        <p14:creationId xmlns:p14="http://schemas.microsoft.com/office/powerpoint/2010/main" val="16565562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وَأَجْزِيَ مَنْ هَجَرَنِي بِالْبِرِّ</a:t>
            </a:r>
            <a:br>
              <a:rPr lang="ar-SA" dirty="0"/>
            </a:br>
            <a:r>
              <a:rPr lang="ar-SA" dirty="0"/>
              <a:t>وَأُثِيبَ مَنْ حَرَمَنِي بِالْبَذْلِ</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repay him who separates from me with gentle devotion, reward him who deprives me with free giving,</a:t>
            </a:r>
          </a:p>
        </p:txBody>
      </p:sp>
    </p:spTree>
    <p:extLst>
      <p:ext uri="{BB962C8B-B14F-4D97-AF65-F5344CB8AC3E}">
        <p14:creationId xmlns:p14="http://schemas.microsoft.com/office/powerpoint/2010/main" val="23214688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err="1"/>
              <a:t>وَأُكَافِيَ</a:t>
            </a:r>
            <a:r>
              <a:rPr lang="ar-SA" dirty="0"/>
              <a:t> مَنْ قَطَعَنِي بِالصِّلَةِ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recompense him who cuts me off with joining,</a:t>
            </a:r>
          </a:p>
        </p:txBody>
      </p:sp>
    </p:spTree>
    <p:extLst>
      <p:ext uri="{BB962C8B-B14F-4D97-AF65-F5344CB8AC3E}">
        <p14:creationId xmlns:p14="http://schemas.microsoft.com/office/powerpoint/2010/main" val="23236150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وَأُخَالِفَ مَنِ اغْتَابَنِي إِلٰى حُسْنِ الذِّكْرِ،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oppose him who slanders me with excellent mention,</a:t>
            </a:r>
          </a:p>
        </p:txBody>
      </p:sp>
    </p:spTree>
    <p:extLst>
      <p:ext uri="{BB962C8B-B14F-4D97-AF65-F5344CB8AC3E}">
        <p14:creationId xmlns:p14="http://schemas.microsoft.com/office/powerpoint/2010/main" val="19453154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وَأَنْ أَشْكُرَ الْحَسَنَةَ</a:t>
            </a:r>
            <a:br>
              <a:rPr lang="ar-SA" dirty="0"/>
            </a:br>
            <a:r>
              <a:rPr lang="ar-SA" dirty="0"/>
              <a:t>وَاُغْضِيَ عَنِ السَّيِّئَةِ.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give thanks for good, and shut my eyes to evil!</a:t>
            </a:r>
          </a:p>
        </p:txBody>
      </p:sp>
    </p:spTree>
    <p:extLst>
      <p:ext uri="{BB962C8B-B14F-4D97-AF65-F5344CB8AC3E}">
        <p14:creationId xmlns:p14="http://schemas.microsoft.com/office/powerpoint/2010/main" val="997233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1865924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وَحَلِّنِي بِحِلْيَةِ الصَّالِحِينَ،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adorn me with the adornment of the righteous,</a:t>
            </a:r>
          </a:p>
        </p:txBody>
      </p:sp>
    </p:spTree>
    <p:extLst>
      <p:ext uri="{BB962C8B-B14F-4D97-AF65-F5344CB8AC3E}">
        <p14:creationId xmlns:p14="http://schemas.microsoft.com/office/powerpoint/2010/main" val="14824721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وَأَلْبِسْنِي زِينَةَ المُتَّقِينَ</a:t>
            </a:r>
            <a:br>
              <a:rPr lang="ar-SA" dirty="0"/>
            </a:br>
            <a:r>
              <a:rPr lang="ar-SA" dirty="0"/>
              <a:t>فِيْ بَسْطِ الْعَدْلِ</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clothe me in the ornaments of the </a:t>
            </a:r>
            <a:r>
              <a:rPr lang="en-US" dirty="0" err="1"/>
              <a:t>godfearing</a:t>
            </a:r>
            <a:r>
              <a:rPr lang="en-US" dirty="0"/>
              <a:t>, through spreading justice,</a:t>
            </a:r>
          </a:p>
        </p:txBody>
      </p:sp>
    </p:spTree>
    <p:extLst>
      <p:ext uri="{BB962C8B-B14F-4D97-AF65-F5344CB8AC3E}">
        <p14:creationId xmlns:p14="http://schemas.microsoft.com/office/powerpoint/2010/main" val="15550391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وَكَظْمِ الْغَيْظِ وَإِطْفَاءِ النَّائِرَةِ وَضَمِّ أَهْلِ الْفُرْقَةِ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restraining rage, quenching the flame of hate, bringing together the people of separation,</a:t>
            </a:r>
          </a:p>
        </p:txBody>
      </p:sp>
    </p:spTree>
    <p:extLst>
      <p:ext uri="{BB962C8B-B14F-4D97-AF65-F5344CB8AC3E}">
        <p14:creationId xmlns:p14="http://schemas.microsoft.com/office/powerpoint/2010/main" val="12339484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13240358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وَإِصْلاَحِ ذَاتِ الْبَيْنِ</a:t>
            </a:r>
            <a:br>
              <a:rPr lang="ar-SA" dirty="0"/>
            </a:br>
            <a:r>
              <a:rPr lang="ar-SA" dirty="0"/>
              <a:t>وَإِفْشَاءِ الْعَارِفَةِ،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correcting discord, spreading about good </a:t>
            </a:r>
            <a:r>
              <a:rPr lang="en-US" dirty="0" err="1"/>
              <a:t>behaviour</a:t>
            </a:r>
            <a:r>
              <a:rPr lang="en-US" dirty="0"/>
              <a:t>,</a:t>
            </a:r>
          </a:p>
        </p:txBody>
      </p:sp>
    </p:spTree>
    <p:extLst>
      <p:ext uri="{BB962C8B-B14F-4D97-AF65-F5344CB8AC3E}">
        <p14:creationId xmlns:p14="http://schemas.microsoft.com/office/powerpoint/2010/main" val="4060027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وَسَتْرِ الْعَائِبَةِ، وَلِينِ الْعَرِيكَةِ،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covering faults, mildness of temper,</a:t>
            </a:r>
          </a:p>
        </p:txBody>
      </p:sp>
    </p:spTree>
    <p:extLst>
      <p:ext uri="{BB962C8B-B14F-4D97-AF65-F5344CB8AC3E}">
        <p14:creationId xmlns:p14="http://schemas.microsoft.com/office/powerpoint/2010/main" val="30357319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وَخَفْضِ الْجَنَاحِ، وَحُسْنِ السِّيرَةِ،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lowering the wing, beauty of conduct,</a:t>
            </a:r>
          </a:p>
        </p:txBody>
      </p:sp>
    </p:spTree>
    <p:extLst>
      <p:ext uri="{BB962C8B-B14F-4D97-AF65-F5344CB8AC3E}">
        <p14:creationId xmlns:p14="http://schemas.microsoft.com/office/powerpoint/2010/main" val="21144075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وَسُكُونِ الرِّيحِ، وَطِيْبِ الْمُخَالَقَةِ،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gravity of bearing, agreeableness in comportment,</a:t>
            </a:r>
          </a:p>
        </p:txBody>
      </p:sp>
    </p:spTree>
    <p:extLst>
      <p:ext uri="{BB962C8B-B14F-4D97-AF65-F5344CB8AC3E}">
        <p14:creationId xmlns:p14="http://schemas.microsoft.com/office/powerpoint/2010/main" val="39482420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وَالسَّبْقِ إِلٰى الْفَضِيلَةِ،</a:t>
            </a:r>
            <a:br>
              <a:rPr lang="ar-SA" dirty="0"/>
            </a:br>
            <a:r>
              <a:rPr lang="ar-SA" dirty="0"/>
              <a:t>وَإِيْثَارِ التَّفَضُّلِ وَتَرْكِ التَّعْيِيرِ،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precedence in reaching excellence, preferring bounteousness, refraining from condemnation,</a:t>
            </a:r>
          </a:p>
        </p:txBody>
      </p:sp>
    </p:spTree>
    <p:extLst>
      <p:ext uri="{BB962C8B-B14F-4D97-AF65-F5344CB8AC3E}">
        <p14:creationId xmlns:p14="http://schemas.microsoft.com/office/powerpoint/2010/main" val="18633798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وَالْإِفْضَالِ عَلٰى غَيْرِ الْمُسْتَحِقِّ</a:t>
            </a:r>
            <a:br>
              <a:rPr lang="ar-SA" dirty="0"/>
            </a:br>
            <a:r>
              <a:rPr lang="ar-SA" dirty="0"/>
              <a:t>وَالْقَوْلِ بِالْحَقِّ وَإِنْ عَزَّ</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bestowing bounty on the undeserving, speaking the truth, though it be painful,</a:t>
            </a:r>
          </a:p>
        </p:txBody>
      </p:sp>
    </p:spTree>
    <p:extLst>
      <p:ext uri="{BB962C8B-B14F-4D97-AF65-F5344CB8AC3E}">
        <p14:creationId xmlns:p14="http://schemas.microsoft.com/office/powerpoint/2010/main" val="10640002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وَاسْتِقْلاَلِ الْخَيْرِ وَإِنْ كَثُرَ مِنْ قَوْلِي وَفِعْلِي ،</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making little of the good in my words and deeds, though it be much,</a:t>
            </a:r>
          </a:p>
        </p:txBody>
      </p:sp>
    </p:spTree>
    <p:extLst>
      <p:ext uri="{BB962C8B-B14F-4D97-AF65-F5344CB8AC3E}">
        <p14:creationId xmlns:p14="http://schemas.microsoft.com/office/powerpoint/2010/main" val="36201600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وَاسْتِكْثَارِ الشَّرِّ وَإِنْ قَلَّ مِنْ قَوْلِي وَفِعْلِي،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making much of the evil in my words and deeds, though it be little!</a:t>
            </a:r>
          </a:p>
        </p:txBody>
      </p:sp>
    </p:spTree>
    <p:extLst>
      <p:ext uri="{BB962C8B-B14F-4D97-AF65-F5344CB8AC3E}">
        <p14:creationId xmlns:p14="http://schemas.microsoft.com/office/powerpoint/2010/main" val="19262872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وَأَكْمِلْ ذٰلِكَ لِي بِدَوَامِ الطَّاعَةِ</a:t>
            </a:r>
            <a:br>
              <a:rPr lang="ar-SA" dirty="0"/>
            </a:br>
            <a:r>
              <a:rPr lang="ar-SA" dirty="0"/>
              <a:t>وَلُزُومِ الْجَمَاعَةِ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Perfect this for me through lasting obedience, holding fast to the community,</a:t>
            </a:r>
          </a:p>
        </p:txBody>
      </p:sp>
    </p:spTree>
    <p:extLst>
      <p:ext uri="{BB962C8B-B14F-4D97-AF65-F5344CB8AC3E}">
        <p14:creationId xmlns:p14="http://schemas.microsoft.com/office/powerpoint/2010/main" val="32905594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وَرَفْضِ أَهْلِ الْبِدَعِ وَمُسْتَعْمِلِ الرَّأْيِ الْمُخْتَرَعِ.</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rejecting the people of innovation and those who act in accordance with original opinions!</a:t>
            </a:r>
          </a:p>
        </p:txBody>
      </p:sp>
    </p:spTree>
    <p:extLst>
      <p:ext uri="{BB962C8B-B14F-4D97-AF65-F5344CB8AC3E}">
        <p14:creationId xmlns:p14="http://schemas.microsoft.com/office/powerpoint/2010/main" val="24835456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955902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28370860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وَاجْعَلْ أَوْسَعَ رِزْقِكَ عَلَيَّ إِذَا كَبِرْتُ،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appoint for me Thy widest provision in my old age</a:t>
            </a:r>
          </a:p>
        </p:txBody>
      </p:sp>
    </p:spTree>
    <p:extLst>
      <p:ext uri="{BB962C8B-B14F-4D97-AF65-F5344CB8AC3E}">
        <p14:creationId xmlns:p14="http://schemas.microsoft.com/office/powerpoint/2010/main" val="1943072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وَأَقْوٰى قُوَّتِكَ فِيَّ إِذَا نَصِبْتُ،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Thy strongest strength when I am exhausted,</a:t>
            </a:r>
          </a:p>
        </p:txBody>
      </p:sp>
    </p:spTree>
    <p:extLst>
      <p:ext uri="{BB962C8B-B14F-4D97-AF65-F5344CB8AC3E}">
        <p14:creationId xmlns:p14="http://schemas.microsoft.com/office/powerpoint/2010/main" val="2765054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تَبْتَلِيَنِّي بِالْكَسَلِ عَنْ عِبَادَتِكَ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try me not with laziness in worship of Thee,</a:t>
            </a:r>
          </a:p>
        </p:txBody>
      </p:sp>
    </p:spTree>
    <p:extLst>
      <p:ext uri="{BB962C8B-B14F-4D97-AF65-F5344CB8AC3E}">
        <p14:creationId xmlns:p14="http://schemas.microsoft.com/office/powerpoint/2010/main" val="2490567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الْعَمٰى عَنْ سَبِيلِكَ</a:t>
            </a:r>
            <a:br>
              <a:rPr lang="ar-SA" dirty="0"/>
            </a:br>
            <a:r>
              <a:rPr lang="ar-SA" dirty="0"/>
              <a:t>وَلَا بِالتَّعَرُّضِ لِخِلاَفِ مَحَبَّتِكَ،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blindness toward Thy path, undertaking what opposes love for Thee,</a:t>
            </a:r>
          </a:p>
        </p:txBody>
      </p:sp>
    </p:spTree>
    <p:extLst>
      <p:ext uri="{BB962C8B-B14F-4D97-AF65-F5344CB8AC3E}">
        <p14:creationId xmlns:p14="http://schemas.microsoft.com/office/powerpoint/2010/main" val="42487962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مُجَامَعَةِ مَنْ تَفَرَّقَ عَنْكَ،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joining with him who has separated himself from Thee,</a:t>
            </a:r>
          </a:p>
        </p:txBody>
      </p:sp>
    </p:spTree>
    <p:extLst>
      <p:ext uri="{BB962C8B-B14F-4D97-AF65-F5344CB8AC3E}">
        <p14:creationId xmlns:p14="http://schemas.microsoft.com/office/powerpoint/2010/main" val="6601110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مُفَارَقَةِ مَنِ اجْتَمَعَ إِلَيْكَ.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separating from him who has joined himself to Thee!</a:t>
            </a:r>
          </a:p>
        </p:txBody>
      </p:sp>
    </p:spTree>
    <p:extLst>
      <p:ext uri="{BB962C8B-B14F-4D97-AF65-F5344CB8AC3E}">
        <p14:creationId xmlns:p14="http://schemas.microsoft.com/office/powerpoint/2010/main" val="2741686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اللّٰهُمَّ اجْعَلْنِي أَصُوْلُ بِكَ عِنْدَ الضَّرُورَةِ</a:t>
            </a:r>
            <a:br>
              <a:rPr lang="ar-SA" dirty="0"/>
            </a:br>
            <a:r>
              <a:rPr lang="ar-SA" dirty="0"/>
              <a:t>وَأَسْأَلُكَ عِنْدَ الْحَاجَةِ،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make me leap to Thee in times of distress, ask from Thee in needs,</a:t>
            </a:r>
          </a:p>
        </p:txBody>
      </p:sp>
    </p:spTree>
    <p:extLst>
      <p:ext uri="{BB962C8B-B14F-4D97-AF65-F5344CB8AC3E}">
        <p14:creationId xmlns:p14="http://schemas.microsoft.com/office/powerpoint/2010/main" val="11960222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وَأَتَضَرَّعُ إِلَيْكَ عِنْدَ الْمَسْكَنَةِ،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plead to Thee in misery!</a:t>
            </a:r>
          </a:p>
        </p:txBody>
      </p:sp>
    </p:spTree>
    <p:extLst>
      <p:ext uri="{BB962C8B-B14F-4D97-AF65-F5344CB8AC3E}">
        <p14:creationId xmlns:p14="http://schemas.microsoft.com/office/powerpoint/2010/main" val="15391558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تَفْتِنِّي </a:t>
            </a:r>
            <a:r>
              <a:rPr lang="ar-SA" dirty="0" err="1"/>
              <a:t>بِالْإِسْتِعَانَةِ</a:t>
            </a:r>
            <a:r>
              <a:rPr lang="ar-SA" dirty="0"/>
              <a:t> بِغَيْرِكَ إِذَا اضْطُرِرْتُ،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Tempt me not to seek help from other than Thee when I am distressed,</a:t>
            </a:r>
          </a:p>
        </p:txBody>
      </p:sp>
    </p:spTree>
    <p:extLst>
      <p:ext uri="{BB962C8B-B14F-4D97-AF65-F5344CB8AC3E}">
        <p14:creationId xmlns:p14="http://schemas.microsoft.com/office/powerpoint/2010/main" val="21946035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يَا ذَا الّذِي كَانَ قَبْلَ كُلّ شَيْءٍ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He Who has been always there before all things,</a:t>
            </a:r>
          </a:p>
        </p:txBody>
      </p:sp>
      <p:sp>
        <p:nvSpPr>
          <p:cNvPr id="6" name="Subtitle 4">
            <a:extLst>
              <a:ext uri="{FF2B5EF4-FFF2-40B4-BE49-F238E27FC236}">
                <a16:creationId xmlns:a16="http://schemas.microsoft.com/office/drawing/2014/main" id="{4C370C3A-B58E-FC0A-E750-8E1BB184DE85}"/>
              </a:ext>
            </a:extLst>
          </p:cNvPr>
          <p:cNvSpPr txBox="1">
            <a:spLocks/>
          </p:cNvSpPr>
          <p:nvPr/>
        </p:nvSpPr>
        <p:spPr bwMode="auto">
          <a:xfrm>
            <a:off x="2171700" y="4495802"/>
            <a:ext cx="7848600" cy="1905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0" indent="0" algn="ctr" rtl="0" eaLnBrk="1" fontAlgn="base" hangingPunct="1">
              <a:spcBef>
                <a:spcPct val="20000"/>
              </a:spcBef>
              <a:spcAft>
                <a:spcPct val="0"/>
              </a:spcAft>
              <a:buNone/>
              <a:defRPr sz="3200">
                <a:solidFill>
                  <a:srgbClr val="000066"/>
                </a:solidFill>
                <a:latin typeface="Calibri Light" panose="020F0302020204030204" pitchFamily="34" charset="0"/>
                <a:ea typeface="+mn-ea"/>
                <a:cs typeface="Calibri Light" panose="020F0302020204030204" pitchFamily="34" charset="0"/>
              </a:defRPr>
            </a:lvl1pPr>
            <a:lvl2pPr marL="457200" indent="0" algn="l" rtl="0" eaLnBrk="1" fontAlgn="base" hangingPunct="1">
              <a:spcBef>
                <a:spcPct val="20000"/>
              </a:spcBef>
              <a:spcAft>
                <a:spcPct val="0"/>
              </a:spcAft>
              <a:buNone/>
              <a:defRPr sz="3200">
                <a:solidFill>
                  <a:srgbClr val="000066"/>
                </a:solidFill>
                <a:latin typeface="Calibri Light" panose="020F0302020204030204" pitchFamily="34" charset="0"/>
                <a:cs typeface="Calibri Light" panose="020F0302020204030204" pitchFamily="34" charset="0"/>
              </a:defRPr>
            </a:lvl2pPr>
            <a:lvl3pPr marL="1143000" indent="-228600" algn="l" rtl="0" eaLnBrk="1" fontAlgn="base" hangingPunct="1">
              <a:spcBef>
                <a:spcPct val="20000"/>
              </a:spcBef>
              <a:spcAft>
                <a:spcPct val="0"/>
              </a:spcAft>
              <a:buChar char="•"/>
              <a:defRPr sz="3200">
                <a:solidFill>
                  <a:srgbClr val="000066"/>
                </a:solidFill>
                <a:latin typeface="Calibri Light" panose="020F0302020204030204" pitchFamily="34" charset="0"/>
                <a:cs typeface="Calibri Light" panose="020F0302020204030204" pitchFamily="34" charset="0"/>
              </a:defRPr>
            </a:lvl3pPr>
            <a:lvl4pPr marL="1600200" indent="-228600" algn="l" rtl="0" eaLnBrk="1" fontAlgn="base" hangingPunct="1">
              <a:spcBef>
                <a:spcPct val="20000"/>
              </a:spcBef>
              <a:spcAft>
                <a:spcPct val="0"/>
              </a:spcAft>
              <a:buChar char="–"/>
              <a:defRPr sz="3200">
                <a:solidFill>
                  <a:srgbClr val="000066"/>
                </a:solidFill>
                <a:latin typeface="Calibri Light" panose="020F0302020204030204" pitchFamily="34" charset="0"/>
                <a:cs typeface="Calibri Light" panose="020F0302020204030204" pitchFamily="34" charset="0"/>
              </a:defRPr>
            </a:lvl4pPr>
            <a:lvl5pPr marL="2057400" indent="-228600" algn="l" rtl="0" eaLnBrk="1" fontAlgn="base" hangingPunct="1">
              <a:spcBef>
                <a:spcPct val="20000"/>
              </a:spcBef>
              <a:spcAft>
                <a:spcPct val="0"/>
              </a:spcAft>
              <a:buChar char="»"/>
              <a:defRPr sz="3200">
                <a:solidFill>
                  <a:srgbClr val="000066"/>
                </a:solidFill>
                <a:latin typeface="Calibri Light" panose="020F0302020204030204" pitchFamily="34" charset="0"/>
                <a:cs typeface="Calibri Light" panose="020F0302020204030204" pitchFamily="34" charset="0"/>
              </a:defRPr>
            </a:lvl5pPr>
            <a:lvl6pPr marL="2514600" indent="-228600" algn="l" rtl="0" eaLnBrk="1" fontAlgn="base" hangingPunct="1">
              <a:spcBef>
                <a:spcPct val="20000"/>
              </a:spcBef>
              <a:spcAft>
                <a:spcPct val="0"/>
              </a:spcAft>
              <a:buChar char="»"/>
              <a:defRPr sz="2000">
                <a:solidFill>
                  <a:srgbClr val="000066"/>
                </a:solidFill>
                <a:latin typeface="+mn-lt"/>
                <a:cs typeface="+mn-cs"/>
              </a:defRPr>
            </a:lvl6pPr>
            <a:lvl7pPr marL="2971800" indent="-228600" algn="l" rtl="0" eaLnBrk="1" fontAlgn="base" hangingPunct="1">
              <a:spcBef>
                <a:spcPct val="20000"/>
              </a:spcBef>
              <a:spcAft>
                <a:spcPct val="0"/>
              </a:spcAft>
              <a:buChar char="»"/>
              <a:defRPr sz="2000">
                <a:solidFill>
                  <a:srgbClr val="000066"/>
                </a:solidFill>
                <a:latin typeface="+mn-lt"/>
                <a:cs typeface="+mn-cs"/>
              </a:defRPr>
            </a:lvl7pPr>
            <a:lvl8pPr marL="3429000" indent="-228600" algn="l" rtl="0" eaLnBrk="1" fontAlgn="base" hangingPunct="1">
              <a:spcBef>
                <a:spcPct val="20000"/>
              </a:spcBef>
              <a:spcAft>
                <a:spcPct val="0"/>
              </a:spcAft>
              <a:buChar char="»"/>
              <a:defRPr sz="2000">
                <a:solidFill>
                  <a:srgbClr val="000066"/>
                </a:solidFill>
                <a:latin typeface="+mn-lt"/>
                <a:cs typeface="+mn-cs"/>
              </a:defRPr>
            </a:lvl8pPr>
            <a:lvl9pPr marL="3886200" indent="-228600" algn="l" rtl="0" eaLnBrk="1" fontAlgn="base" hangingPunct="1">
              <a:spcBef>
                <a:spcPct val="20000"/>
              </a:spcBef>
              <a:spcAft>
                <a:spcPct val="0"/>
              </a:spcAft>
              <a:buChar char="»"/>
              <a:defRPr sz="2000">
                <a:solidFill>
                  <a:srgbClr val="000066"/>
                </a:solidFill>
                <a:latin typeface="+mn-lt"/>
                <a:cs typeface="+mn-cs"/>
              </a:defRPr>
            </a:lvl9pPr>
          </a:lstStyle>
          <a:p>
            <a:pPr marL="342900" indent="-342900">
              <a:defRPr/>
            </a:pPr>
            <a:r>
              <a:rPr lang="en-US"/>
              <a:t>O He Who has been always there before all things,</a:t>
            </a:r>
            <a:endParaRPr lang="en-US" dirty="0"/>
          </a:p>
        </p:txBody>
      </p:sp>
    </p:spTree>
    <p:extLst>
      <p:ext uri="{BB962C8B-B14F-4D97-AF65-F5344CB8AC3E}">
        <p14:creationId xmlns:p14="http://schemas.microsoft.com/office/powerpoint/2010/main" val="4677334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بِالْخُضُوعِ لِسُؤَالِ غَيْرِكَ إِذَا افْتَقَرْتُ ،</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to humble myself in asking from someone else when I am poor,</a:t>
            </a:r>
          </a:p>
        </p:txBody>
      </p:sp>
    </p:spTree>
    <p:extLst>
      <p:ext uri="{BB962C8B-B14F-4D97-AF65-F5344CB8AC3E}">
        <p14:creationId xmlns:p14="http://schemas.microsoft.com/office/powerpoint/2010/main" val="8156651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بِالتَّضَرُّعِ إِلٰى مَنْ دُونَكَ إِذَا رَهِبْتُ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or to plead with someone less than Thee when I fear,</a:t>
            </a:r>
          </a:p>
        </p:txBody>
      </p:sp>
    </p:spTree>
    <p:extLst>
      <p:ext uri="{BB962C8B-B14F-4D97-AF65-F5344CB8AC3E}">
        <p14:creationId xmlns:p14="http://schemas.microsoft.com/office/powerpoint/2010/main" val="3081257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فَأَسْتَحِقَّ بِذٰلِكَ </a:t>
            </a:r>
            <a:r>
              <a:rPr lang="ar-SA" dirty="0" err="1"/>
              <a:t>خِذْلانَكَ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for then I would deserve Thy abandonment,</a:t>
            </a:r>
          </a:p>
        </p:txBody>
      </p:sp>
    </p:spTree>
    <p:extLst>
      <p:ext uri="{BB962C8B-B14F-4D97-AF65-F5344CB8AC3E}">
        <p14:creationId xmlns:p14="http://schemas.microsoft.com/office/powerpoint/2010/main" val="2126601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وَمَنْعَكَ وَإِعْرَاضَكَ يَا أَرْحَمَ الرَّاحِمِينَ.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Thy withholding, and Thy turning away, O Most Merciful of the merciful!</a:t>
            </a:r>
          </a:p>
        </p:txBody>
      </p:sp>
    </p:spTree>
    <p:extLst>
      <p:ext uri="{BB962C8B-B14F-4D97-AF65-F5344CB8AC3E}">
        <p14:creationId xmlns:p14="http://schemas.microsoft.com/office/powerpoint/2010/main" val="1352674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اَللّٰهُمَّ اجْعَلْ مَا يُلْقِي الشَّيْطَانُ</a:t>
            </a:r>
            <a:br>
              <a:rPr lang="ar-SA" dirty="0"/>
            </a:br>
            <a:r>
              <a:rPr lang="ar-SA" dirty="0"/>
              <a:t>فِي رَوْعِي مِنَ التَّمَنِّي </a:t>
            </a:r>
            <a:r>
              <a:rPr lang="ar-SA" dirty="0" err="1"/>
              <a:t>وَالتَّظَنِّي</a:t>
            </a:r>
            <a:r>
              <a:rPr lang="ar-SA" dirty="0"/>
              <a:t> وَالْحَسَدِ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make the wishing, the doubt, and the envy which Satan throws into my heart</a:t>
            </a:r>
          </a:p>
        </p:txBody>
      </p:sp>
    </p:spTree>
    <p:extLst>
      <p:ext uri="{BB962C8B-B14F-4D97-AF65-F5344CB8AC3E}">
        <p14:creationId xmlns:p14="http://schemas.microsoft.com/office/powerpoint/2010/main" val="32318323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ذِكْرًا لِعَظَمَتِكَ،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 remembrance of Thy mightiness,</a:t>
            </a:r>
          </a:p>
        </p:txBody>
      </p:sp>
    </p:spTree>
    <p:extLst>
      <p:ext uri="{BB962C8B-B14F-4D97-AF65-F5344CB8AC3E}">
        <p14:creationId xmlns:p14="http://schemas.microsoft.com/office/powerpoint/2010/main" val="37204665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وَتَفَكُّرًا فِي قُدْرَتِكَ،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 reflection upon Thy power,</a:t>
            </a:r>
          </a:p>
        </p:txBody>
      </p:sp>
    </p:spTree>
    <p:extLst>
      <p:ext uri="{BB962C8B-B14F-4D97-AF65-F5344CB8AC3E}">
        <p14:creationId xmlns:p14="http://schemas.microsoft.com/office/powerpoint/2010/main" val="36195465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وَتَدْبِيرًا عَلٰى عَدُوِّكَ،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 devising against Thy enemy!</a:t>
            </a:r>
          </a:p>
        </p:txBody>
      </p:sp>
    </p:spTree>
    <p:extLst>
      <p:ext uri="{BB962C8B-B14F-4D97-AF65-F5344CB8AC3E}">
        <p14:creationId xmlns:p14="http://schemas.microsoft.com/office/powerpoint/2010/main" val="517168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وَمَا أَجْرٰى عَلٰى لِسَانِي</a:t>
            </a:r>
            <a:br>
              <a:rPr lang="ar-SA" dirty="0"/>
            </a:br>
            <a:r>
              <a:rPr lang="ar-SA" dirty="0"/>
              <a:t>مِنْ لَفْظَةِ فُحْشٍ أَوْ هُجْرٍ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Make everything he causes to pass over my tongue, - the indecent or ugly words,</a:t>
            </a:r>
          </a:p>
        </p:txBody>
      </p:sp>
    </p:spTree>
    <p:extLst>
      <p:ext uri="{BB962C8B-B14F-4D97-AF65-F5344CB8AC3E}">
        <p14:creationId xmlns:p14="http://schemas.microsoft.com/office/powerpoint/2010/main" val="28688037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أَوْ شَتْمِ عِرْضٍ أَوْ شَهَادَةِ بَاطِلٍ</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maligning of good repute, the false witness,</a:t>
            </a:r>
          </a:p>
        </p:txBody>
      </p:sp>
    </p:spTree>
    <p:extLst>
      <p:ext uri="{BB962C8B-B14F-4D97-AF65-F5344CB8AC3E}">
        <p14:creationId xmlns:p14="http://schemas.microsoft.com/office/powerpoint/2010/main" val="368699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8" name="Rectangle 9"/>
          <p:cNvSpPr>
            <a:spLocks noChangeArrowheads="1"/>
          </p:cNvSpPr>
          <p:nvPr/>
        </p:nvSpPr>
        <p:spPr bwMode="auto">
          <a:xfrm>
            <a:off x="4798219" y="457199"/>
            <a:ext cx="2595562" cy="461963"/>
          </a:xfrm>
          <a:prstGeom prst="rect">
            <a:avLst/>
          </a:prstGeom>
          <a:gradFill rotWithShape="1">
            <a:gsLst>
              <a:gs pos="0">
                <a:srgbClr val="003399"/>
              </a:gs>
              <a:gs pos="100000">
                <a:srgbClr val="001847"/>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2400" b="1" dirty="0">
                <a:solidFill>
                  <a:srgbClr val="FFFF00"/>
                </a:solidFill>
                <a:latin typeface="Trebuchet MS" panose="020B0603020202020204" pitchFamily="34" charset="0"/>
                <a:cs typeface="Calibri" panose="020F0502020204030204" pitchFamily="34" charset="0"/>
              </a:rPr>
              <a:t>Recite 100 times</a:t>
            </a:r>
          </a:p>
        </p:txBody>
      </p:sp>
      <p:sp>
        <p:nvSpPr>
          <p:cNvPr id="4" name="Title 3">
            <a:extLst>
              <a:ext uri="{FF2B5EF4-FFF2-40B4-BE49-F238E27FC236}">
                <a16:creationId xmlns:a16="http://schemas.microsoft.com/office/drawing/2014/main" id="{5DCA31AE-BB7D-699B-DA5D-7E802C7C3E5D}"/>
              </a:ext>
            </a:extLst>
          </p:cNvPr>
          <p:cNvSpPr>
            <a:spLocks noGrp="1"/>
          </p:cNvSpPr>
          <p:nvPr>
            <p:ph type="title"/>
          </p:nvPr>
        </p:nvSpPr>
        <p:spPr>
          <a:xfrm>
            <a:off x="0" y="1564481"/>
            <a:ext cx="12192000" cy="1143000"/>
          </a:xfrm>
        </p:spPr>
        <p:txBody>
          <a:bodyPr/>
          <a:lstStyle/>
          <a:p>
            <a:r>
              <a:rPr lang="ar-SA" dirty="0"/>
              <a:t>أَسْتَغْفِرُ اللّٰهَ رَبِّي وَأَتُوبُ إلَيْهِ</a:t>
            </a:r>
          </a:p>
        </p:txBody>
      </p:sp>
      <p:sp>
        <p:nvSpPr>
          <p:cNvPr id="5" name="Text Placeholder 4">
            <a:extLst>
              <a:ext uri="{FF2B5EF4-FFF2-40B4-BE49-F238E27FC236}">
                <a16:creationId xmlns:a16="http://schemas.microsoft.com/office/drawing/2014/main" id="{D4C99D93-1190-F496-FD53-FFBE4C357A23}"/>
              </a:ext>
            </a:extLst>
          </p:cNvPr>
          <p:cNvSpPr>
            <a:spLocks noGrp="1"/>
          </p:cNvSpPr>
          <p:nvPr>
            <p:ph type="body" sz="quarter" idx="10"/>
          </p:nvPr>
        </p:nvSpPr>
        <p:spPr>
          <a:xfrm>
            <a:off x="2171700" y="4150520"/>
            <a:ext cx="7848600" cy="1905000"/>
          </a:xfrm>
        </p:spPr>
        <p:txBody>
          <a:bodyPr/>
          <a:lstStyle/>
          <a:p>
            <a:r>
              <a:rPr lang="en-US" dirty="0"/>
              <a:t>I seek the forgiveness of </a:t>
            </a:r>
            <a:r>
              <a:rPr lang="en-US" dirty="0" err="1"/>
              <a:t>Allāh</a:t>
            </a:r>
            <a:r>
              <a:rPr lang="en-US" dirty="0"/>
              <a:t>, my Lord, and I repent before Him.</a:t>
            </a:r>
          </a:p>
        </p:txBody>
      </p:sp>
      <p:sp>
        <p:nvSpPr>
          <p:cNvPr id="16" name="TextBox 15">
            <a:extLst>
              <a:ext uri="{FF2B5EF4-FFF2-40B4-BE49-F238E27FC236}">
                <a16:creationId xmlns:a16="http://schemas.microsoft.com/office/drawing/2014/main" id="{B04799D6-CA16-0AF5-CF00-8CA6009DADD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17" name="TextBox 16">
            <a:extLst>
              <a:ext uri="{FF2B5EF4-FFF2-40B4-BE49-F238E27FC236}">
                <a16:creationId xmlns:a16="http://schemas.microsoft.com/office/drawing/2014/main" id="{14D9539C-3201-3414-97B5-E19D35D8D8B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18" name="TextBox 17">
            <a:extLst>
              <a:ext uri="{FF2B5EF4-FFF2-40B4-BE49-F238E27FC236}">
                <a16:creationId xmlns:a16="http://schemas.microsoft.com/office/drawing/2014/main" id="{C984E592-6CB5-6F22-E4E1-8FEAC0D40FF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19" name="TextBox 18">
            <a:extLst>
              <a:ext uri="{FF2B5EF4-FFF2-40B4-BE49-F238E27FC236}">
                <a16:creationId xmlns:a16="http://schemas.microsoft.com/office/drawing/2014/main" id="{3C7530CF-FA10-59AF-1FC5-DB3C2CFDBA4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20" name="TextBox 19">
            <a:extLst>
              <a:ext uri="{FF2B5EF4-FFF2-40B4-BE49-F238E27FC236}">
                <a16:creationId xmlns:a16="http://schemas.microsoft.com/office/drawing/2014/main" id="{475105A6-CD64-747D-F705-98964E649E1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21" name="TextBox 20">
            <a:extLst>
              <a:ext uri="{FF2B5EF4-FFF2-40B4-BE49-F238E27FC236}">
                <a16:creationId xmlns:a16="http://schemas.microsoft.com/office/drawing/2014/main" id="{F1E5F2CE-3020-9875-55D0-2E201BEFA55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22" name="TextBox 21">
            <a:extLst>
              <a:ext uri="{FF2B5EF4-FFF2-40B4-BE49-F238E27FC236}">
                <a16:creationId xmlns:a16="http://schemas.microsoft.com/office/drawing/2014/main" id="{D0EB780B-79D8-3D1B-674A-022CCF5EB18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23" name="TextBox 22">
            <a:extLst>
              <a:ext uri="{FF2B5EF4-FFF2-40B4-BE49-F238E27FC236}">
                <a16:creationId xmlns:a16="http://schemas.microsoft.com/office/drawing/2014/main" id="{B2B24F16-1BEA-C669-C0D2-B018643EF7A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24" name="TextBox 23">
            <a:extLst>
              <a:ext uri="{FF2B5EF4-FFF2-40B4-BE49-F238E27FC236}">
                <a16:creationId xmlns:a16="http://schemas.microsoft.com/office/drawing/2014/main" id="{D42C6D5C-DAC5-7E85-4482-9BABBA99E11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25" name="TextBox 24">
            <a:extLst>
              <a:ext uri="{FF2B5EF4-FFF2-40B4-BE49-F238E27FC236}">
                <a16:creationId xmlns:a16="http://schemas.microsoft.com/office/drawing/2014/main" id="{2AF047A5-D5A0-EA7E-0C37-AA366D2ECEB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
        <p:nvSpPr>
          <p:cNvPr id="26" name="TextBox 25">
            <a:extLst>
              <a:ext uri="{FF2B5EF4-FFF2-40B4-BE49-F238E27FC236}">
                <a16:creationId xmlns:a16="http://schemas.microsoft.com/office/drawing/2014/main" id="{7B715B93-9841-3591-72BC-B6854BF14C8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lang="en-CA" dirty="0"/>
          </a:p>
        </p:txBody>
      </p:sp>
      <p:sp>
        <p:nvSpPr>
          <p:cNvPr id="27" name="TextBox 26">
            <a:extLst>
              <a:ext uri="{FF2B5EF4-FFF2-40B4-BE49-F238E27FC236}">
                <a16:creationId xmlns:a16="http://schemas.microsoft.com/office/drawing/2014/main" id="{D632CDDB-BD81-19E6-D2F0-19178ECD1D8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lang="en-CA" dirty="0"/>
          </a:p>
        </p:txBody>
      </p:sp>
      <p:sp>
        <p:nvSpPr>
          <p:cNvPr id="28" name="TextBox 27">
            <a:extLst>
              <a:ext uri="{FF2B5EF4-FFF2-40B4-BE49-F238E27FC236}">
                <a16:creationId xmlns:a16="http://schemas.microsoft.com/office/drawing/2014/main" id="{D54F6DA1-B403-9F5E-F761-DC562ED8B4F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13</a:t>
            </a:r>
            <a:endParaRPr lang="en-CA" dirty="0"/>
          </a:p>
        </p:txBody>
      </p:sp>
      <p:sp>
        <p:nvSpPr>
          <p:cNvPr id="29" name="TextBox 28">
            <a:extLst>
              <a:ext uri="{FF2B5EF4-FFF2-40B4-BE49-F238E27FC236}">
                <a16:creationId xmlns:a16="http://schemas.microsoft.com/office/drawing/2014/main" id="{08F0369A-C298-66D6-9690-9B428C20020B}"/>
              </a:ext>
            </a:extLst>
          </p:cNvPr>
          <p:cNvSpPr txBox="1"/>
          <p:nvPr/>
        </p:nvSpPr>
        <p:spPr>
          <a:xfrm>
            <a:off x="5760000" y="5760000"/>
            <a:ext cx="673240" cy="584775"/>
          </a:xfrm>
          <a:prstGeom prst="rect">
            <a:avLst/>
          </a:prstGeom>
          <a:noFill/>
        </p:spPr>
        <p:txBody>
          <a:bodyPr wrap="square">
            <a:spAutoFit/>
          </a:bodyPr>
          <a:lstStyle/>
          <a:p>
            <a:pPr algn="ctr"/>
            <a:r>
              <a:rPr lang="en-US" sz="3200" kern="0" dirty="0">
                <a:solidFill>
                  <a:srgbClr val="000066"/>
                </a:solidFill>
                <a:latin typeface="Calibri Light" panose="020F0302020204030204" pitchFamily="34" charset="0"/>
                <a:cs typeface="Calibri Light" panose="020F0302020204030204" pitchFamily="34" charset="0"/>
              </a:rPr>
              <a:t>14</a:t>
            </a:r>
            <a:endParaRPr lang="en-CA" dirty="0"/>
          </a:p>
        </p:txBody>
      </p:sp>
      <p:sp>
        <p:nvSpPr>
          <p:cNvPr id="30" name="TextBox 29">
            <a:extLst>
              <a:ext uri="{FF2B5EF4-FFF2-40B4-BE49-F238E27FC236}">
                <a16:creationId xmlns:a16="http://schemas.microsoft.com/office/drawing/2014/main" id="{341D4C3F-F3BF-2DF9-9EBD-133E611A292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lang="en-CA" dirty="0"/>
          </a:p>
        </p:txBody>
      </p:sp>
      <p:sp>
        <p:nvSpPr>
          <p:cNvPr id="31" name="TextBox 30">
            <a:extLst>
              <a:ext uri="{FF2B5EF4-FFF2-40B4-BE49-F238E27FC236}">
                <a16:creationId xmlns:a16="http://schemas.microsoft.com/office/drawing/2014/main" id="{EFD87348-17E3-3C11-BEEC-FBA8D4DC3A9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lang="en-CA" dirty="0"/>
          </a:p>
        </p:txBody>
      </p:sp>
      <p:sp>
        <p:nvSpPr>
          <p:cNvPr id="32" name="TextBox 31">
            <a:extLst>
              <a:ext uri="{FF2B5EF4-FFF2-40B4-BE49-F238E27FC236}">
                <a16:creationId xmlns:a16="http://schemas.microsoft.com/office/drawing/2014/main" id="{9AF1F01F-FFB1-DB8C-40FC-DBC6CDA5F0A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17</a:t>
            </a:r>
            <a:endParaRPr lang="en-CA" dirty="0"/>
          </a:p>
        </p:txBody>
      </p:sp>
      <p:sp>
        <p:nvSpPr>
          <p:cNvPr id="33" name="TextBox 32">
            <a:extLst>
              <a:ext uri="{FF2B5EF4-FFF2-40B4-BE49-F238E27FC236}">
                <a16:creationId xmlns:a16="http://schemas.microsoft.com/office/drawing/2014/main" id="{0A9AEA75-AAE2-C5C9-C3FE-C512E1CEA11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lang="en-CA" dirty="0"/>
          </a:p>
        </p:txBody>
      </p:sp>
      <p:sp>
        <p:nvSpPr>
          <p:cNvPr id="34" name="TextBox 33">
            <a:extLst>
              <a:ext uri="{FF2B5EF4-FFF2-40B4-BE49-F238E27FC236}">
                <a16:creationId xmlns:a16="http://schemas.microsoft.com/office/drawing/2014/main" id="{9A2DE4F4-61D6-E65B-5261-7628BF98117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lang="en-CA" dirty="0"/>
          </a:p>
        </p:txBody>
      </p:sp>
      <p:sp>
        <p:nvSpPr>
          <p:cNvPr id="35" name="TextBox 34">
            <a:extLst>
              <a:ext uri="{FF2B5EF4-FFF2-40B4-BE49-F238E27FC236}">
                <a16:creationId xmlns:a16="http://schemas.microsoft.com/office/drawing/2014/main" id="{39D307F0-1085-21B3-FC8D-26BF164F419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lang="en-CA" dirty="0"/>
          </a:p>
        </p:txBody>
      </p:sp>
      <p:sp>
        <p:nvSpPr>
          <p:cNvPr id="36" name="TextBox 35">
            <a:extLst>
              <a:ext uri="{FF2B5EF4-FFF2-40B4-BE49-F238E27FC236}">
                <a16:creationId xmlns:a16="http://schemas.microsoft.com/office/drawing/2014/main" id="{672C44FD-B80B-0EF2-1158-465167190F6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21</a:t>
            </a:r>
            <a:endParaRPr lang="en-CA" dirty="0"/>
          </a:p>
        </p:txBody>
      </p:sp>
      <p:sp>
        <p:nvSpPr>
          <p:cNvPr id="37" name="TextBox 36">
            <a:extLst>
              <a:ext uri="{FF2B5EF4-FFF2-40B4-BE49-F238E27FC236}">
                <a16:creationId xmlns:a16="http://schemas.microsoft.com/office/drawing/2014/main" id="{FF9F2E8E-8DD5-DABD-2575-94B654D45DC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lang="en-CA" dirty="0"/>
          </a:p>
        </p:txBody>
      </p:sp>
      <p:sp>
        <p:nvSpPr>
          <p:cNvPr id="38" name="TextBox 37">
            <a:extLst>
              <a:ext uri="{FF2B5EF4-FFF2-40B4-BE49-F238E27FC236}">
                <a16:creationId xmlns:a16="http://schemas.microsoft.com/office/drawing/2014/main" id="{87E867A6-6E8D-4A7E-1F31-8CCAB4DF5F9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lang="en-CA" dirty="0"/>
          </a:p>
        </p:txBody>
      </p:sp>
      <p:sp>
        <p:nvSpPr>
          <p:cNvPr id="39" name="TextBox 38">
            <a:extLst>
              <a:ext uri="{FF2B5EF4-FFF2-40B4-BE49-F238E27FC236}">
                <a16:creationId xmlns:a16="http://schemas.microsoft.com/office/drawing/2014/main" id="{2D784DA1-707E-FF09-73E1-420E7DF2C38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lang="en-CA" dirty="0"/>
          </a:p>
        </p:txBody>
      </p:sp>
      <p:sp>
        <p:nvSpPr>
          <p:cNvPr id="40" name="TextBox 39">
            <a:extLst>
              <a:ext uri="{FF2B5EF4-FFF2-40B4-BE49-F238E27FC236}">
                <a16:creationId xmlns:a16="http://schemas.microsoft.com/office/drawing/2014/main" id="{0609F776-DB9D-DE78-6F7D-C423A8DCDCA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25</a:t>
            </a:r>
            <a:endParaRPr lang="en-CA" dirty="0"/>
          </a:p>
        </p:txBody>
      </p:sp>
      <p:sp>
        <p:nvSpPr>
          <p:cNvPr id="41" name="TextBox 40">
            <a:extLst>
              <a:ext uri="{FF2B5EF4-FFF2-40B4-BE49-F238E27FC236}">
                <a16:creationId xmlns:a16="http://schemas.microsoft.com/office/drawing/2014/main" id="{494170A5-63D0-DA27-6132-CE3F533E83F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endParaRPr lang="en-CA" dirty="0"/>
          </a:p>
        </p:txBody>
      </p:sp>
      <p:sp>
        <p:nvSpPr>
          <p:cNvPr id="42" name="TextBox 41">
            <a:extLst>
              <a:ext uri="{FF2B5EF4-FFF2-40B4-BE49-F238E27FC236}">
                <a16:creationId xmlns:a16="http://schemas.microsoft.com/office/drawing/2014/main" id="{3C70A55C-E3A1-FF39-33F6-748ED7FA20B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endParaRPr lang="en-CA" dirty="0"/>
          </a:p>
        </p:txBody>
      </p:sp>
      <p:sp>
        <p:nvSpPr>
          <p:cNvPr id="43" name="TextBox 42">
            <a:extLst>
              <a:ext uri="{FF2B5EF4-FFF2-40B4-BE49-F238E27FC236}">
                <a16:creationId xmlns:a16="http://schemas.microsoft.com/office/drawing/2014/main" id="{11302280-C19F-2353-BF42-77352F28D74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endParaRPr lang="en-CA" dirty="0"/>
          </a:p>
        </p:txBody>
      </p:sp>
      <p:sp>
        <p:nvSpPr>
          <p:cNvPr id="44" name="TextBox 43">
            <a:extLst>
              <a:ext uri="{FF2B5EF4-FFF2-40B4-BE49-F238E27FC236}">
                <a16:creationId xmlns:a16="http://schemas.microsoft.com/office/drawing/2014/main" id="{E8C218FC-F28B-3441-4DB9-ACB54A95933A}"/>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29</a:t>
            </a:r>
            <a:endParaRPr lang="en-CA" dirty="0"/>
          </a:p>
        </p:txBody>
      </p:sp>
      <p:sp>
        <p:nvSpPr>
          <p:cNvPr id="45" name="TextBox 44">
            <a:extLst>
              <a:ext uri="{FF2B5EF4-FFF2-40B4-BE49-F238E27FC236}">
                <a16:creationId xmlns:a16="http://schemas.microsoft.com/office/drawing/2014/main" id="{D6D777B3-9886-3136-62CF-B729D678EF9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endParaRPr lang="en-CA" dirty="0"/>
          </a:p>
        </p:txBody>
      </p:sp>
      <p:sp>
        <p:nvSpPr>
          <p:cNvPr id="46" name="TextBox 45">
            <a:extLst>
              <a:ext uri="{FF2B5EF4-FFF2-40B4-BE49-F238E27FC236}">
                <a16:creationId xmlns:a16="http://schemas.microsoft.com/office/drawing/2014/main" id="{D3A22D3E-E924-BFBF-FB4E-964B83B7324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endParaRPr lang="en-CA" dirty="0"/>
          </a:p>
        </p:txBody>
      </p:sp>
      <p:sp>
        <p:nvSpPr>
          <p:cNvPr id="47" name="TextBox 46">
            <a:extLst>
              <a:ext uri="{FF2B5EF4-FFF2-40B4-BE49-F238E27FC236}">
                <a16:creationId xmlns:a16="http://schemas.microsoft.com/office/drawing/2014/main" id="{4BDCA2A2-8D01-C48E-5668-C35EB7226BD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32</a:t>
            </a:r>
            <a:endParaRPr lang="en-CA" dirty="0"/>
          </a:p>
        </p:txBody>
      </p:sp>
      <p:sp>
        <p:nvSpPr>
          <p:cNvPr id="48" name="TextBox 47">
            <a:extLst>
              <a:ext uri="{FF2B5EF4-FFF2-40B4-BE49-F238E27FC236}">
                <a16:creationId xmlns:a16="http://schemas.microsoft.com/office/drawing/2014/main" id="{5150EE0F-6F07-9352-4E07-6D5F54C8868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33</a:t>
            </a:r>
            <a:endParaRPr lang="en-CA" dirty="0"/>
          </a:p>
        </p:txBody>
      </p:sp>
      <p:sp>
        <p:nvSpPr>
          <p:cNvPr id="49" name="TextBox 48">
            <a:extLst>
              <a:ext uri="{FF2B5EF4-FFF2-40B4-BE49-F238E27FC236}">
                <a16:creationId xmlns:a16="http://schemas.microsoft.com/office/drawing/2014/main" id="{D5527B46-1703-113E-2FEB-EB29C272312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endParaRPr lang="en-CA" dirty="0"/>
          </a:p>
        </p:txBody>
      </p:sp>
      <p:sp>
        <p:nvSpPr>
          <p:cNvPr id="50" name="TextBox 49">
            <a:extLst>
              <a:ext uri="{FF2B5EF4-FFF2-40B4-BE49-F238E27FC236}">
                <a16:creationId xmlns:a16="http://schemas.microsoft.com/office/drawing/2014/main" id="{81839AE6-D800-DDFC-2DC4-81BA95626DA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endParaRPr lang="en-CA" dirty="0"/>
          </a:p>
        </p:txBody>
      </p:sp>
      <p:sp>
        <p:nvSpPr>
          <p:cNvPr id="51" name="TextBox 50">
            <a:extLst>
              <a:ext uri="{FF2B5EF4-FFF2-40B4-BE49-F238E27FC236}">
                <a16:creationId xmlns:a16="http://schemas.microsoft.com/office/drawing/2014/main" id="{3B06A539-CF7F-1FCD-420B-FEF7F62C06E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36</a:t>
            </a:r>
            <a:endParaRPr lang="en-CA" dirty="0"/>
          </a:p>
        </p:txBody>
      </p:sp>
      <p:sp>
        <p:nvSpPr>
          <p:cNvPr id="52" name="TextBox 51">
            <a:extLst>
              <a:ext uri="{FF2B5EF4-FFF2-40B4-BE49-F238E27FC236}">
                <a16:creationId xmlns:a16="http://schemas.microsoft.com/office/drawing/2014/main" id="{AE7FEB4B-875D-FBEC-6927-761B8756E57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endParaRPr lang="en-CA" dirty="0"/>
          </a:p>
        </p:txBody>
      </p:sp>
      <p:sp>
        <p:nvSpPr>
          <p:cNvPr id="53" name="TextBox 52">
            <a:extLst>
              <a:ext uri="{FF2B5EF4-FFF2-40B4-BE49-F238E27FC236}">
                <a16:creationId xmlns:a16="http://schemas.microsoft.com/office/drawing/2014/main" id="{B0782FAC-1C66-8050-70C5-0953AAA4C97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endParaRPr lang="en-CA" dirty="0"/>
          </a:p>
        </p:txBody>
      </p:sp>
      <p:sp>
        <p:nvSpPr>
          <p:cNvPr id="54" name="TextBox 53">
            <a:extLst>
              <a:ext uri="{FF2B5EF4-FFF2-40B4-BE49-F238E27FC236}">
                <a16:creationId xmlns:a16="http://schemas.microsoft.com/office/drawing/2014/main" id="{5425353B-B44B-2E37-95A8-FCB64E09CCC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endParaRPr lang="en-CA" dirty="0"/>
          </a:p>
        </p:txBody>
      </p:sp>
      <p:sp>
        <p:nvSpPr>
          <p:cNvPr id="55" name="TextBox 54">
            <a:extLst>
              <a:ext uri="{FF2B5EF4-FFF2-40B4-BE49-F238E27FC236}">
                <a16:creationId xmlns:a16="http://schemas.microsoft.com/office/drawing/2014/main" id="{23AF5245-9CBC-8F95-28A7-2CD6B417E61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40</a:t>
            </a:r>
            <a:endParaRPr lang="en-CA" dirty="0"/>
          </a:p>
        </p:txBody>
      </p:sp>
      <p:sp>
        <p:nvSpPr>
          <p:cNvPr id="56" name="TextBox 55">
            <a:extLst>
              <a:ext uri="{FF2B5EF4-FFF2-40B4-BE49-F238E27FC236}">
                <a16:creationId xmlns:a16="http://schemas.microsoft.com/office/drawing/2014/main" id="{F360A646-DF64-7E1A-3295-580F384E866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endParaRPr lang="en-CA" dirty="0"/>
          </a:p>
        </p:txBody>
      </p:sp>
      <p:sp>
        <p:nvSpPr>
          <p:cNvPr id="57" name="TextBox 56">
            <a:extLst>
              <a:ext uri="{FF2B5EF4-FFF2-40B4-BE49-F238E27FC236}">
                <a16:creationId xmlns:a16="http://schemas.microsoft.com/office/drawing/2014/main" id="{03C940F5-78F8-B980-9166-AA3D29C4CB7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endParaRPr lang="en-CA" dirty="0"/>
          </a:p>
        </p:txBody>
      </p:sp>
      <p:sp>
        <p:nvSpPr>
          <p:cNvPr id="58" name="TextBox 57">
            <a:extLst>
              <a:ext uri="{FF2B5EF4-FFF2-40B4-BE49-F238E27FC236}">
                <a16:creationId xmlns:a16="http://schemas.microsoft.com/office/drawing/2014/main" id="{C2A448AE-95F8-1813-C42E-3F5C683F677A}"/>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endParaRPr lang="en-CA" dirty="0"/>
          </a:p>
        </p:txBody>
      </p:sp>
      <p:sp>
        <p:nvSpPr>
          <p:cNvPr id="59" name="TextBox 58">
            <a:extLst>
              <a:ext uri="{FF2B5EF4-FFF2-40B4-BE49-F238E27FC236}">
                <a16:creationId xmlns:a16="http://schemas.microsoft.com/office/drawing/2014/main" id="{E96A40F7-A9FF-4F8F-C03A-F8D89A0DCD2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44</a:t>
            </a:r>
            <a:endParaRPr lang="en-CA" dirty="0"/>
          </a:p>
        </p:txBody>
      </p:sp>
      <p:sp>
        <p:nvSpPr>
          <p:cNvPr id="60" name="TextBox 59">
            <a:extLst>
              <a:ext uri="{FF2B5EF4-FFF2-40B4-BE49-F238E27FC236}">
                <a16:creationId xmlns:a16="http://schemas.microsoft.com/office/drawing/2014/main" id="{A26DDA89-BD4B-0BB8-DAE6-118B9E15B2A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endParaRPr lang="en-CA" dirty="0"/>
          </a:p>
        </p:txBody>
      </p:sp>
      <p:sp>
        <p:nvSpPr>
          <p:cNvPr id="61" name="TextBox 60">
            <a:extLst>
              <a:ext uri="{FF2B5EF4-FFF2-40B4-BE49-F238E27FC236}">
                <a16:creationId xmlns:a16="http://schemas.microsoft.com/office/drawing/2014/main" id="{05975CBB-1238-9D42-3521-DFA49ADEA9B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endParaRPr lang="en-CA" dirty="0"/>
          </a:p>
        </p:txBody>
      </p:sp>
      <p:sp>
        <p:nvSpPr>
          <p:cNvPr id="62" name="TextBox 61">
            <a:extLst>
              <a:ext uri="{FF2B5EF4-FFF2-40B4-BE49-F238E27FC236}">
                <a16:creationId xmlns:a16="http://schemas.microsoft.com/office/drawing/2014/main" id="{E337CCE7-C37C-D7F4-15B9-4FBAE6D65E3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endParaRPr lang="en-CA" dirty="0"/>
          </a:p>
        </p:txBody>
      </p:sp>
      <p:sp>
        <p:nvSpPr>
          <p:cNvPr id="63" name="TextBox 62">
            <a:extLst>
              <a:ext uri="{FF2B5EF4-FFF2-40B4-BE49-F238E27FC236}">
                <a16:creationId xmlns:a16="http://schemas.microsoft.com/office/drawing/2014/main" id="{67DDBFA1-1323-3CC8-99E5-58E3D4EEBC5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endParaRPr lang="en-CA" dirty="0"/>
          </a:p>
        </p:txBody>
      </p:sp>
      <p:sp>
        <p:nvSpPr>
          <p:cNvPr id="10240" name="TextBox 10239">
            <a:extLst>
              <a:ext uri="{FF2B5EF4-FFF2-40B4-BE49-F238E27FC236}">
                <a16:creationId xmlns:a16="http://schemas.microsoft.com/office/drawing/2014/main" id="{67F6316A-83C0-217E-162B-44C35FED89A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49</a:t>
            </a:r>
            <a:endParaRPr lang="en-CA" dirty="0"/>
          </a:p>
        </p:txBody>
      </p:sp>
      <p:sp>
        <p:nvSpPr>
          <p:cNvPr id="10241" name="TextBox 10240">
            <a:extLst>
              <a:ext uri="{FF2B5EF4-FFF2-40B4-BE49-F238E27FC236}">
                <a16:creationId xmlns:a16="http://schemas.microsoft.com/office/drawing/2014/main" id="{1A511D79-3BE5-24CC-076F-A80AB0F0CD1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endParaRPr lang="en-CA" dirty="0"/>
          </a:p>
        </p:txBody>
      </p:sp>
      <p:sp>
        <p:nvSpPr>
          <p:cNvPr id="10242" name="TextBox 10241">
            <a:extLst>
              <a:ext uri="{FF2B5EF4-FFF2-40B4-BE49-F238E27FC236}">
                <a16:creationId xmlns:a16="http://schemas.microsoft.com/office/drawing/2014/main" id="{9E5A5C5B-3508-D480-115A-F83C2EC4678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endParaRPr lang="en-CA" dirty="0"/>
          </a:p>
        </p:txBody>
      </p:sp>
      <p:sp>
        <p:nvSpPr>
          <p:cNvPr id="10243" name="TextBox 10242">
            <a:extLst>
              <a:ext uri="{FF2B5EF4-FFF2-40B4-BE49-F238E27FC236}">
                <a16:creationId xmlns:a16="http://schemas.microsoft.com/office/drawing/2014/main" id="{772B9691-40FE-4AA9-6A89-AF304515A98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endParaRPr lang="en-CA" dirty="0"/>
          </a:p>
        </p:txBody>
      </p:sp>
      <p:sp>
        <p:nvSpPr>
          <p:cNvPr id="10244" name="TextBox 10243">
            <a:extLst>
              <a:ext uri="{FF2B5EF4-FFF2-40B4-BE49-F238E27FC236}">
                <a16:creationId xmlns:a16="http://schemas.microsoft.com/office/drawing/2014/main" id="{BCA34E3D-6112-3E64-03F0-EDD18626BE5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53</a:t>
            </a:r>
            <a:endParaRPr lang="en-CA" dirty="0"/>
          </a:p>
        </p:txBody>
      </p:sp>
      <p:sp>
        <p:nvSpPr>
          <p:cNvPr id="10245" name="TextBox 10244">
            <a:extLst>
              <a:ext uri="{FF2B5EF4-FFF2-40B4-BE49-F238E27FC236}">
                <a16:creationId xmlns:a16="http://schemas.microsoft.com/office/drawing/2014/main" id="{F5211564-4BC1-3EC1-6399-1660E406450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endParaRPr lang="en-CA" dirty="0"/>
          </a:p>
        </p:txBody>
      </p:sp>
      <p:sp>
        <p:nvSpPr>
          <p:cNvPr id="10246" name="TextBox 10245">
            <a:extLst>
              <a:ext uri="{FF2B5EF4-FFF2-40B4-BE49-F238E27FC236}">
                <a16:creationId xmlns:a16="http://schemas.microsoft.com/office/drawing/2014/main" id="{5B8841FE-7343-24B4-8436-C549AE7B62B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endParaRPr lang="en-CA" dirty="0"/>
          </a:p>
        </p:txBody>
      </p:sp>
      <p:sp>
        <p:nvSpPr>
          <p:cNvPr id="10247" name="TextBox 10246">
            <a:extLst>
              <a:ext uri="{FF2B5EF4-FFF2-40B4-BE49-F238E27FC236}">
                <a16:creationId xmlns:a16="http://schemas.microsoft.com/office/drawing/2014/main" id="{6103E56F-DD7B-66AC-8E3E-31009550B93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endParaRPr lang="en-CA" dirty="0"/>
          </a:p>
        </p:txBody>
      </p:sp>
      <p:sp>
        <p:nvSpPr>
          <p:cNvPr id="10249" name="TextBox 10248">
            <a:extLst>
              <a:ext uri="{FF2B5EF4-FFF2-40B4-BE49-F238E27FC236}">
                <a16:creationId xmlns:a16="http://schemas.microsoft.com/office/drawing/2014/main" id="{69AE719C-110E-397F-169B-D8BC49C0B0B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57</a:t>
            </a:r>
            <a:endParaRPr lang="en-CA" dirty="0"/>
          </a:p>
        </p:txBody>
      </p:sp>
      <p:sp>
        <p:nvSpPr>
          <p:cNvPr id="10250" name="TextBox 10249">
            <a:extLst>
              <a:ext uri="{FF2B5EF4-FFF2-40B4-BE49-F238E27FC236}">
                <a16:creationId xmlns:a16="http://schemas.microsoft.com/office/drawing/2014/main" id="{79B570AB-315D-9752-B039-16D1E22D00D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endParaRPr lang="en-CA" dirty="0"/>
          </a:p>
        </p:txBody>
      </p:sp>
      <p:sp>
        <p:nvSpPr>
          <p:cNvPr id="10251" name="TextBox 10250">
            <a:extLst>
              <a:ext uri="{FF2B5EF4-FFF2-40B4-BE49-F238E27FC236}">
                <a16:creationId xmlns:a16="http://schemas.microsoft.com/office/drawing/2014/main" id="{FB70CC60-ED65-A7F4-6F6C-E661944F1BC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endParaRPr lang="en-CA" dirty="0"/>
          </a:p>
        </p:txBody>
      </p:sp>
      <p:sp>
        <p:nvSpPr>
          <p:cNvPr id="10252" name="TextBox 10251">
            <a:extLst>
              <a:ext uri="{FF2B5EF4-FFF2-40B4-BE49-F238E27FC236}">
                <a16:creationId xmlns:a16="http://schemas.microsoft.com/office/drawing/2014/main" id="{92082D94-6E01-9596-D1CF-E75136CBB4A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endParaRPr lang="en-CA" dirty="0"/>
          </a:p>
        </p:txBody>
      </p:sp>
      <p:sp>
        <p:nvSpPr>
          <p:cNvPr id="10253" name="TextBox 10252">
            <a:extLst>
              <a:ext uri="{FF2B5EF4-FFF2-40B4-BE49-F238E27FC236}">
                <a16:creationId xmlns:a16="http://schemas.microsoft.com/office/drawing/2014/main" id="{82B03078-7E41-D1E4-6521-765AB00B36F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61</a:t>
            </a:r>
            <a:endParaRPr lang="en-CA" dirty="0"/>
          </a:p>
        </p:txBody>
      </p:sp>
      <p:sp>
        <p:nvSpPr>
          <p:cNvPr id="10254" name="TextBox 10253">
            <a:extLst>
              <a:ext uri="{FF2B5EF4-FFF2-40B4-BE49-F238E27FC236}">
                <a16:creationId xmlns:a16="http://schemas.microsoft.com/office/drawing/2014/main" id="{982A021B-9783-A75D-FA49-5469A91E920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endParaRPr lang="en-CA" dirty="0"/>
          </a:p>
        </p:txBody>
      </p:sp>
      <p:sp>
        <p:nvSpPr>
          <p:cNvPr id="10255" name="TextBox 10254">
            <a:extLst>
              <a:ext uri="{FF2B5EF4-FFF2-40B4-BE49-F238E27FC236}">
                <a16:creationId xmlns:a16="http://schemas.microsoft.com/office/drawing/2014/main" id="{AEE2F848-3D06-678B-78AE-3D34524FE60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endParaRPr lang="en-CA" dirty="0"/>
          </a:p>
        </p:txBody>
      </p:sp>
      <p:sp>
        <p:nvSpPr>
          <p:cNvPr id="10256" name="TextBox 10255">
            <a:extLst>
              <a:ext uri="{FF2B5EF4-FFF2-40B4-BE49-F238E27FC236}">
                <a16:creationId xmlns:a16="http://schemas.microsoft.com/office/drawing/2014/main" id="{4A162B9B-0AB3-FAD2-DCD6-436A39BE6A8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endParaRPr lang="en-CA" dirty="0"/>
          </a:p>
        </p:txBody>
      </p:sp>
      <p:sp>
        <p:nvSpPr>
          <p:cNvPr id="10257" name="TextBox 10256">
            <a:extLst>
              <a:ext uri="{FF2B5EF4-FFF2-40B4-BE49-F238E27FC236}">
                <a16:creationId xmlns:a16="http://schemas.microsoft.com/office/drawing/2014/main" id="{6A33A2FC-9BB1-C7BC-CDBA-3353F110BA5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65</a:t>
            </a:r>
            <a:endParaRPr lang="en-CA" dirty="0"/>
          </a:p>
        </p:txBody>
      </p:sp>
      <p:sp>
        <p:nvSpPr>
          <p:cNvPr id="10258" name="TextBox 10257">
            <a:extLst>
              <a:ext uri="{FF2B5EF4-FFF2-40B4-BE49-F238E27FC236}">
                <a16:creationId xmlns:a16="http://schemas.microsoft.com/office/drawing/2014/main" id="{ADF2AA89-7832-3FFF-2F71-D1E5392A02C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endParaRPr lang="en-CA" dirty="0"/>
          </a:p>
        </p:txBody>
      </p:sp>
      <p:sp>
        <p:nvSpPr>
          <p:cNvPr id="10259" name="TextBox 10258">
            <a:extLst>
              <a:ext uri="{FF2B5EF4-FFF2-40B4-BE49-F238E27FC236}">
                <a16:creationId xmlns:a16="http://schemas.microsoft.com/office/drawing/2014/main" id="{34066518-8685-BC4B-5A11-FAA6A2876AD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endParaRPr lang="en-CA" dirty="0"/>
          </a:p>
        </p:txBody>
      </p:sp>
      <p:sp>
        <p:nvSpPr>
          <p:cNvPr id="10260" name="TextBox 10259">
            <a:extLst>
              <a:ext uri="{FF2B5EF4-FFF2-40B4-BE49-F238E27FC236}">
                <a16:creationId xmlns:a16="http://schemas.microsoft.com/office/drawing/2014/main" id="{C3ED072A-9576-CDD2-3E23-F374B765445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endParaRPr lang="en-CA" dirty="0"/>
          </a:p>
        </p:txBody>
      </p:sp>
      <p:sp>
        <p:nvSpPr>
          <p:cNvPr id="10261" name="TextBox 10260">
            <a:extLst>
              <a:ext uri="{FF2B5EF4-FFF2-40B4-BE49-F238E27FC236}">
                <a16:creationId xmlns:a16="http://schemas.microsoft.com/office/drawing/2014/main" id="{CA18E91C-52D4-A738-9263-CE7DC9BF1EE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69</a:t>
            </a:r>
            <a:endParaRPr lang="en-CA" dirty="0"/>
          </a:p>
        </p:txBody>
      </p:sp>
      <p:sp>
        <p:nvSpPr>
          <p:cNvPr id="10262" name="TextBox 10261">
            <a:extLst>
              <a:ext uri="{FF2B5EF4-FFF2-40B4-BE49-F238E27FC236}">
                <a16:creationId xmlns:a16="http://schemas.microsoft.com/office/drawing/2014/main" id="{9D40A7AA-1E04-4DD3-88BE-286EEDBB7DA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endParaRPr lang="en-CA" dirty="0"/>
          </a:p>
        </p:txBody>
      </p:sp>
      <p:sp>
        <p:nvSpPr>
          <p:cNvPr id="10263" name="TextBox 10262">
            <a:extLst>
              <a:ext uri="{FF2B5EF4-FFF2-40B4-BE49-F238E27FC236}">
                <a16:creationId xmlns:a16="http://schemas.microsoft.com/office/drawing/2014/main" id="{6D3AB331-21DC-20B0-C787-A7B38C5A2B7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71</a:t>
            </a:r>
            <a:endParaRPr lang="en-CA" dirty="0"/>
          </a:p>
        </p:txBody>
      </p:sp>
      <p:sp>
        <p:nvSpPr>
          <p:cNvPr id="10264" name="TextBox 10263">
            <a:extLst>
              <a:ext uri="{FF2B5EF4-FFF2-40B4-BE49-F238E27FC236}">
                <a16:creationId xmlns:a16="http://schemas.microsoft.com/office/drawing/2014/main" id="{51ADBCE5-E9DB-13EB-84C9-48EA29C8077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72</a:t>
            </a:r>
            <a:endParaRPr lang="en-CA" dirty="0"/>
          </a:p>
        </p:txBody>
      </p:sp>
      <p:sp>
        <p:nvSpPr>
          <p:cNvPr id="10273" name="TextBox 10272">
            <a:extLst>
              <a:ext uri="{FF2B5EF4-FFF2-40B4-BE49-F238E27FC236}">
                <a16:creationId xmlns:a16="http://schemas.microsoft.com/office/drawing/2014/main" id="{E49A5119-65B9-3002-E6A7-880A3D6F02A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73</a:t>
            </a:r>
            <a:endParaRPr lang="en-CA" dirty="0"/>
          </a:p>
        </p:txBody>
      </p:sp>
      <p:sp>
        <p:nvSpPr>
          <p:cNvPr id="10274" name="TextBox 10273">
            <a:extLst>
              <a:ext uri="{FF2B5EF4-FFF2-40B4-BE49-F238E27FC236}">
                <a16:creationId xmlns:a16="http://schemas.microsoft.com/office/drawing/2014/main" id="{04E5AB62-0AEE-861D-4687-D48B3BA22CE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74</a:t>
            </a:r>
            <a:endParaRPr lang="en-CA" dirty="0"/>
          </a:p>
        </p:txBody>
      </p:sp>
      <p:sp>
        <p:nvSpPr>
          <p:cNvPr id="10275" name="TextBox 10274">
            <a:extLst>
              <a:ext uri="{FF2B5EF4-FFF2-40B4-BE49-F238E27FC236}">
                <a16:creationId xmlns:a16="http://schemas.microsoft.com/office/drawing/2014/main" id="{9272B781-FFA7-6FEA-911B-25269F344EE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endParaRPr lang="en-CA" dirty="0"/>
          </a:p>
        </p:txBody>
      </p:sp>
      <p:sp>
        <p:nvSpPr>
          <p:cNvPr id="10276" name="TextBox 10275">
            <a:extLst>
              <a:ext uri="{FF2B5EF4-FFF2-40B4-BE49-F238E27FC236}">
                <a16:creationId xmlns:a16="http://schemas.microsoft.com/office/drawing/2014/main" id="{1E571121-9E21-60B5-30F4-9FCF09AE6E2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76</a:t>
            </a:r>
            <a:endParaRPr lang="en-CA" dirty="0"/>
          </a:p>
        </p:txBody>
      </p:sp>
      <p:sp>
        <p:nvSpPr>
          <p:cNvPr id="10277" name="TextBox 10276">
            <a:extLst>
              <a:ext uri="{FF2B5EF4-FFF2-40B4-BE49-F238E27FC236}">
                <a16:creationId xmlns:a16="http://schemas.microsoft.com/office/drawing/2014/main" id="{BF050639-9627-B51E-672B-41F9EFA3C16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77</a:t>
            </a:r>
            <a:endParaRPr lang="en-CA" dirty="0"/>
          </a:p>
        </p:txBody>
      </p:sp>
      <p:sp>
        <p:nvSpPr>
          <p:cNvPr id="10278" name="TextBox 10277">
            <a:extLst>
              <a:ext uri="{FF2B5EF4-FFF2-40B4-BE49-F238E27FC236}">
                <a16:creationId xmlns:a16="http://schemas.microsoft.com/office/drawing/2014/main" id="{96291E3A-AF6E-714E-FB89-F0A464F1B1B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78</a:t>
            </a:r>
            <a:endParaRPr lang="en-CA" dirty="0"/>
          </a:p>
        </p:txBody>
      </p:sp>
      <p:sp>
        <p:nvSpPr>
          <p:cNvPr id="10279" name="TextBox 10278">
            <a:extLst>
              <a:ext uri="{FF2B5EF4-FFF2-40B4-BE49-F238E27FC236}">
                <a16:creationId xmlns:a16="http://schemas.microsoft.com/office/drawing/2014/main" id="{C3662CD4-CD50-8B3E-DA68-6EEB19F9E99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79</a:t>
            </a:r>
            <a:endParaRPr lang="en-CA" dirty="0"/>
          </a:p>
        </p:txBody>
      </p:sp>
      <p:sp>
        <p:nvSpPr>
          <p:cNvPr id="10280" name="TextBox 10279">
            <a:extLst>
              <a:ext uri="{FF2B5EF4-FFF2-40B4-BE49-F238E27FC236}">
                <a16:creationId xmlns:a16="http://schemas.microsoft.com/office/drawing/2014/main" id="{C1487925-1149-D00B-0D56-455981F9CF2C}"/>
              </a:ext>
            </a:extLst>
          </p:cNvPr>
          <p:cNvSpPr txBox="1"/>
          <p:nvPr/>
        </p:nvSpPr>
        <p:spPr>
          <a:xfrm>
            <a:off x="5760000" y="5760000"/>
            <a:ext cx="673240" cy="584775"/>
          </a:xfrm>
          <a:prstGeom prst="rect">
            <a:avLst/>
          </a:prstGeom>
          <a:noFill/>
        </p:spPr>
        <p:txBody>
          <a:bodyPr wrap="square">
            <a:spAutoFit/>
          </a:bodyPr>
          <a:lstStyle/>
          <a:p>
            <a:pPr algn="ctr"/>
            <a:r>
              <a:rPr lang="en-US" sz="3200" kern="0" dirty="0">
                <a:solidFill>
                  <a:srgbClr val="000066"/>
                </a:solidFill>
                <a:latin typeface="Calibri Light" panose="020F0302020204030204" pitchFamily="34" charset="0"/>
                <a:cs typeface="Calibri Light" panose="020F0302020204030204" pitchFamily="34" charset="0"/>
              </a:rPr>
              <a:t>80</a:t>
            </a:r>
            <a:endParaRPr lang="en-CA" dirty="0"/>
          </a:p>
        </p:txBody>
      </p:sp>
      <p:sp>
        <p:nvSpPr>
          <p:cNvPr id="10281" name="TextBox 10280">
            <a:extLst>
              <a:ext uri="{FF2B5EF4-FFF2-40B4-BE49-F238E27FC236}">
                <a16:creationId xmlns:a16="http://schemas.microsoft.com/office/drawing/2014/main" id="{400364BA-90DA-10DB-E696-8E4F89660C8A}"/>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81</a:t>
            </a:r>
            <a:endParaRPr lang="en-CA" dirty="0"/>
          </a:p>
        </p:txBody>
      </p:sp>
      <p:sp>
        <p:nvSpPr>
          <p:cNvPr id="10282" name="TextBox 10281">
            <a:extLst>
              <a:ext uri="{FF2B5EF4-FFF2-40B4-BE49-F238E27FC236}">
                <a16:creationId xmlns:a16="http://schemas.microsoft.com/office/drawing/2014/main" id="{00F8C856-E253-1D91-4153-B7C76A839C2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82</a:t>
            </a:r>
            <a:endParaRPr lang="en-CA" dirty="0"/>
          </a:p>
        </p:txBody>
      </p:sp>
      <p:sp>
        <p:nvSpPr>
          <p:cNvPr id="10283" name="TextBox 10282">
            <a:extLst>
              <a:ext uri="{FF2B5EF4-FFF2-40B4-BE49-F238E27FC236}">
                <a16:creationId xmlns:a16="http://schemas.microsoft.com/office/drawing/2014/main" id="{D0F048D2-CD85-07DD-C08B-DF3E6005DE2A}"/>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83</a:t>
            </a:r>
            <a:endParaRPr lang="en-CA" dirty="0"/>
          </a:p>
        </p:txBody>
      </p:sp>
      <p:sp>
        <p:nvSpPr>
          <p:cNvPr id="10284" name="TextBox 10283">
            <a:extLst>
              <a:ext uri="{FF2B5EF4-FFF2-40B4-BE49-F238E27FC236}">
                <a16:creationId xmlns:a16="http://schemas.microsoft.com/office/drawing/2014/main" id="{10FF8484-99FB-C60B-A8C0-1C6696B1A94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84</a:t>
            </a:r>
            <a:endParaRPr lang="en-CA" dirty="0"/>
          </a:p>
        </p:txBody>
      </p:sp>
      <p:sp>
        <p:nvSpPr>
          <p:cNvPr id="10285" name="TextBox 10284">
            <a:extLst>
              <a:ext uri="{FF2B5EF4-FFF2-40B4-BE49-F238E27FC236}">
                <a16:creationId xmlns:a16="http://schemas.microsoft.com/office/drawing/2014/main" id="{59F99770-B1E6-A716-0555-C73B1F5BE60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85</a:t>
            </a:r>
            <a:endParaRPr lang="en-CA" dirty="0"/>
          </a:p>
        </p:txBody>
      </p:sp>
      <p:sp>
        <p:nvSpPr>
          <p:cNvPr id="10287" name="TextBox 10286">
            <a:extLst>
              <a:ext uri="{FF2B5EF4-FFF2-40B4-BE49-F238E27FC236}">
                <a16:creationId xmlns:a16="http://schemas.microsoft.com/office/drawing/2014/main" id="{4DF7B7EB-51D7-7719-A178-68822037F27A}"/>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86</a:t>
            </a:r>
            <a:endParaRPr lang="en-CA" dirty="0"/>
          </a:p>
        </p:txBody>
      </p:sp>
      <p:sp>
        <p:nvSpPr>
          <p:cNvPr id="10288" name="TextBox 10287">
            <a:extLst>
              <a:ext uri="{FF2B5EF4-FFF2-40B4-BE49-F238E27FC236}">
                <a16:creationId xmlns:a16="http://schemas.microsoft.com/office/drawing/2014/main" id="{F4F68D6A-A2E3-4C10-7C43-6AB1C008037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87</a:t>
            </a:r>
            <a:endParaRPr lang="en-CA" dirty="0"/>
          </a:p>
        </p:txBody>
      </p:sp>
      <p:sp>
        <p:nvSpPr>
          <p:cNvPr id="10289" name="TextBox 10288">
            <a:extLst>
              <a:ext uri="{FF2B5EF4-FFF2-40B4-BE49-F238E27FC236}">
                <a16:creationId xmlns:a16="http://schemas.microsoft.com/office/drawing/2014/main" id="{D1BFA3A1-C627-4400-5C6C-8EF92550B34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88</a:t>
            </a:r>
            <a:endParaRPr lang="en-CA" dirty="0"/>
          </a:p>
        </p:txBody>
      </p:sp>
      <p:sp>
        <p:nvSpPr>
          <p:cNvPr id="10290" name="TextBox 10289">
            <a:extLst>
              <a:ext uri="{FF2B5EF4-FFF2-40B4-BE49-F238E27FC236}">
                <a16:creationId xmlns:a16="http://schemas.microsoft.com/office/drawing/2014/main" id="{746C892F-D5F1-8D2F-BE4E-941346535F3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89</a:t>
            </a:r>
            <a:endParaRPr lang="en-CA" dirty="0"/>
          </a:p>
        </p:txBody>
      </p:sp>
      <p:sp>
        <p:nvSpPr>
          <p:cNvPr id="10291" name="TextBox 10290">
            <a:extLst>
              <a:ext uri="{FF2B5EF4-FFF2-40B4-BE49-F238E27FC236}">
                <a16:creationId xmlns:a16="http://schemas.microsoft.com/office/drawing/2014/main" id="{5858AA15-56B5-2D69-ABAE-A54927D7A22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90</a:t>
            </a:r>
          </a:p>
        </p:txBody>
      </p:sp>
      <p:sp>
        <p:nvSpPr>
          <p:cNvPr id="10292" name="TextBox 10291">
            <a:extLst>
              <a:ext uri="{FF2B5EF4-FFF2-40B4-BE49-F238E27FC236}">
                <a16:creationId xmlns:a16="http://schemas.microsoft.com/office/drawing/2014/main" id="{EEDAC7A0-1560-9208-BD6B-79282C5E7A9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91</a:t>
            </a:r>
          </a:p>
        </p:txBody>
      </p:sp>
      <p:sp>
        <p:nvSpPr>
          <p:cNvPr id="10293" name="TextBox 10292">
            <a:extLst>
              <a:ext uri="{FF2B5EF4-FFF2-40B4-BE49-F238E27FC236}">
                <a16:creationId xmlns:a16="http://schemas.microsoft.com/office/drawing/2014/main" id="{54B90C81-6EE4-F5C1-01A0-1A2E70FEB9F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92</a:t>
            </a:r>
          </a:p>
        </p:txBody>
      </p:sp>
      <p:sp>
        <p:nvSpPr>
          <p:cNvPr id="10294" name="TextBox 10293">
            <a:extLst>
              <a:ext uri="{FF2B5EF4-FFF2-40B4-BE49-F238E27FC236}">
                <a16:creationId xmlns:a16="http://schemas.microsoft.com/office/drawing/2014/main" id="{04FA46CC-4950-B67C-FCE8-4E978FC549B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93</a:t>
            </a:r>
          </a:p>
        </p:txBody>
      </p:sp>
      <p:sp>
        <p:nvSpPr>
          <p:cNvPr id="10295" name="TextBox 10294">
            <a:extLst>
              <a:ext uri="{FF2B5EF4-FFF2-40B4-BE49-F238E27FC236}">
                <a16:creationId xmlns:a16="http://schemas.microsoft.com/office/drawing/2014/main" id="{62A4F0DF-F227-05DF-F807-D0465438478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94</a:t>
            </a:r>
          </a:p>
        </p:txBody>
      </p:sp>
      <p:sp>
        <p:nvSpPr>
          <p:cNvPr id="10296" name="TextBox 10295">
            <a:extLst>
              <a:ext uri="{FF2B5EF4-FFF2-40B4-BE49-F238E27FC236}">
                <a16:creationId xmlns:a16="http://schemas.microsoft.com/office/drawing/2014/main" id="{06863432-C07E-5664-BA0B-ACD2FF779F4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95</a:t>
            </a:r>
          </a:p>
        </p:txBody>
      </p:sp>
      <p:sp>
        <p:nvSpPr>
          <p:cNvPr id="10297" name="TextBox 10296">
            <a:extLst>
              <a:ext uri="{FF2B5EF4-FFF2-40B4-BE49-F238E27FC236}">
                <a16:creationId xmlns:a16="http://schemas.microsoft.com/office/drawing/2014/main" id="{2D6A273E-5D35-D072-CC9D-439B2BFDD63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96</a:t>
            </a:r>
          </a:p>
        </p:txBody>
      </p:sp>
      <p:sp>
        <p:nvSpPr>
          <p:cNvPr id="10298" name="TextBox 10297">
            <a:extLst>
              <a:ext uri="{FF2B5EF4-FFF2-40B4-BE49-F238E27FC236}">
                <a16:creationId xmlns:a16="http://schemas.microsoft.com/office/drawing/2014/main" id="{907B2DA7-E809-8478-E5EE-72428A8836D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97</a:t>
            </a:r>
          </a:p>
        </p:txBody>
      </p:sp>
      <p:sp>
        <p:nvSpPr>
          <p:cNvPr id="10299" name="TextBox 10298">
            <a:extLst>
              <a:ext uri="{FF2B5EF4-FFF2-40B4-BE49-F238E27FC236}">
                <a16:creationId xmlns:a16="http://schemas.microsoft.com/office/drawing/2014/main" id="{B5B3DCD4-CCD5-0FBF-BC18-E8757358801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98</a:t>
            </a:r>
          </a:p>
        </p:txBody>
      </p:sp>
      <p:sp>
        <p:nvSpPr>
          <p:cNvPr id="10300" name="TextBox 10299">
            <a:extLst>
              <a:ext uri="{FF2B5EF4-FFF2-40B4-BE49-F238E27FC236}">
                <a16:creationId xmlns:a16="http://schemas.microsoft.com/office/drawing/2014/main" id="{37F1DF79-2B22-404F-27CA-7345659D3A4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
        <p:nvSpPr>
          <p:cNvPr id="10301" name="TextBox 10300">
            <a:extLst>
              <a:ext uri="{FF2B5EF4-FFF2-40B4-BE49-F238E27FC236}">
                <a16:creationId xmlns:a16="http://schemas.microsoft.com/office/drawing/2014/main" id="{FF30EB66-978C-3C44-10A5-640013522C58}"/>
              </a:ext>
            </a:extLst>
          </p:cNvPr>
          <p:cNvSpPr txBox="1"/>
          <p:nvPr/>
        </p:nvSpPr>
        <p:spPr>
          <a:xfrm>
            <a:off x="5760000" y="5760000"/>
            <a:ext cx="83820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100</a:t>
            </a:r>
          </a:p>
        </p:txBody>
      </p:sp>
    </p:spTree>
    <p:extLst>
      <p:ext uri="{BB962C8B-B14F-4D97-AF65-F5344CB8AC3E}">
        <p14:creationId xmlns:p14="http://schemas.microsoft.com/office/powerpoint/2010/main" val="32326365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hidden"/>
                                      </p:to>
                                    </p:set>
                                  </p:childTnLst>
                                </p:cTn>
                              </p:par>
                              <p:par>
                                <p:cTn id="7" presetID="1" presetClass="entr" presetSubtype="0" fill="hold" grpId="0" nodeType="withEffect">
                                  <p:stCondLst>
                                    <p:cond delay="0"/>
                                  </p:stCondLst>
                                  <p:childTnLst>
                                    <p:set>
                                      <p:cBhvr>
                                        <p:cTn id="8" dur="1" fill="hold">
                                          <p:stCondLst>
                                            <p:cond delay="0"/>
                                          </p:stCondLst>
                                        </p:cTn>
                                        <p:tgtEl>
                                          <p:spTgt spid="1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1" nodeType="clickEffect">
                                  <p:stCondLst>
                                    <p:cond delay="0"/>
                                  </p:stCondLst>
                                  <p:childTnLst>
                                    <p:set>
                                      <p:cBhvr>
                                        <p:cTn id="12" dur="1" fill="hold">
                                          <p:stCondLst>
                                            <p:cond delay="0"/>
                                          </p:stCondLst>
                                        </p:cTn>
                                        <p:tgtEl>
                                          <p:spTgt spid="17"/>
                                        </p:tgtEl>
                                        <p:attrNameLst>
                                          <p:attrName>style.visibility</p:attrName>
                                        </p:attrNameLst>
                                      </p:cBhvr>
                                      <p:to>
                                        <p:strVal val="hidden"/>
                                      </p:to>
                                    </p:set>
                                  </p:childTnLst>
                                </p:cTn>
                              </p:par>
                              <p:par>
                                <p:cTn id="13" presetID="1" presetClass="entr" presetSubtype="0"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1" nodeType="clickEffect">
                                  <p:stCondLst>
                                    <p:cond delay="0"/>
                                  </p:stCondLst>
                                  <p:childTnLst>
                                    <p:set>
                                      <p:cBhvr>
                                        <p:cTn id="18" dur="1" fill="hold">
                                          <p:stCondLst>
                                            <p:cond delay="0"/>
                                          </p:stCondLst>
                                        </p:cTn>
                                        <p:tgtEl>
                                          <p:spTgt spid="18"/>
                                        </p:tgtEl>
                                        <p:attrNameLst>
                                          <p:attrName>style.visibility</p:attrName>
                                        </p:attrNameLst>
                                      </p:cBhvr>
                                      <p:to>
                                        <p:strVal val="hidden"/>
                                      </p:to>
                                    </p:set>
                                  </p:childTnLst>
                                </p:cTn>
                              </p:par>
                              <p:par>
                                <p:cTn id="19" presetID="1" presetClass="entr" presetSubtype="0"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1" nodeType="clickEffect">
                                  <p:stCondLst>
                                    <p:cond delay="0"/>
                                  </p:stCondLst>
                                  <p:childTnLst>
                                    <p:set>
                                      <p:cBhvr>
                                        <p:cTn id="24" dur="1" fill="hold">
                                          <p:stCondLst>
                                            <p:cond delay="0"/>
                                          </p:stCondLst>
                                        </p:cTn>
                                        <p:tgtEl>
                                          <p:spTgt spid="19"/>
                                        </p:tgtEl>
                                        <p:attrNameLst>
                                          <p:attrName>style.visibility</p:attrName>
                                        </p:attrNameLst>
                                      </p:cBhvr>
                                      <p:to>
                                        <p:strVal val="hidden"/>
                                      </p:to>
                                    </p:set>
                                  </p:childTnLst>
                                </p:cTn>
                              </p:par>
                              <p:par>
                                <p:cTn id="25" presetID="1" presetClass="entr" presetSubtype="0" fill="hold" grpId="0" nodeType="withEffect">
                                  <p:stCondLst>
                                    <p:cond delay="0"/>
                                  </p:stCondLst>
                                  <p:childTnLst>
                                    <p:set>
                                      <p:cBhvr>
                                        <p:cTn id="26" dur="1" fill="hold">
                                          <p:stCondLst>
                                            <p:cond delay="0"/>
                                          </p:stCondLst>
                                        </p:cTn>
                                        <p:tgtEl>
                                          <p:spTgt spid="2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1" nodeType="clickEffect">
                                  <p:stCondLst>
                                    <p:cond delay="0"/>
                                  </p:stCondLst>
                                  <p:childTnLst>
                                    <p:set>
                                      <p:cBhvr>
                                        <p:cTn id="30" dur="1" fill="hold">
                                          <p:stCondLst>
                                            <p:cond delay="0"/>
                                          </p:stCondLst>
                                        </p:cTn>
                                        <p:tgtEl>
                                          <p:spTgt spid="20"/>
                                        </p:tgtEl>
                                        <p:attrNameLst>
                                          <p:attrName>style.visibility</p:attrName>
                                        </p:attrNameLst>
                                      </p:cBhvr>
                                      <p:to>
                                        <p:strVal val="hidden"/>
                                      </p:to>
                                    </p:set>
                                  </p:childTnLst>
                                </p:cTn>
                              </p:par>
                              <p:par>
                                <p:cTn id="31" presetID="1" presetClass="entr" presetSubtype="0" fill="hold" grpId="0" nodeType="withEffect">
                                  <p:stCondLst>
                                    <p:cond delay="0"/>
                                  </p:stCondLst>
                                  <p:childTnLst>
                                    <p:set>
                                      <p:cBhvr>
                                        <p:cTn id="32" dur="1" fill="hold">
                                          <p:stCondLst>
                                            <p:cond delay="0"/>
                                          </p:stCondLst>
                                        </p:cTn>
                                        <p:tgtEl>
                                          <p:spTgt spid="21"/>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1" nodeType="clickEffect">
                                  <p:stCondLst>
                                    <p:cond delay="0"/>
                                  </p:stCondLst>
                                  <p:childTnLst>
                                    <p:set>
                                      <p:cBhvr>
                                        <p:cTn id="36" dur="1" fill="hold">
                                          <p:stCondLst>
                                            <p:cond delay="0"/>
                                          </p:stCondLst>
                                        </p:cTn>
                                        <p:tgtEl>
                                          <p:spTgt spid="21"/>
                                        </p:tgtEl>
                                        <p:attrNameLst>
                                          <p:attrName>style.visibility</p:attrName>
                                        </p:attrNameLst>
                                      </p:cBhvr>
                                      <p:to>
                                        <p:strVal val="hidden"/>
                                      </p:to>
                                    </p:set>
                                  </p:childTnLst>
                                </p:cTn>
                              </p:par>
                              <p:par>
                                <p:cTn id="37" presetID="1" presetClass="entr" presetSubtype="0" fill="hold" grpId="0" nodeType="withEffect">
                                  <p:stCondLst>
                                    <p:cond delay="0"/>
                                  </p:stCondLst>
                                  <p:childTnLst>
                                    <p:set>
                                      <p:cBhvr>
                                        <p:cTn id="38" dur="1" fill="hold">
                                          <p:stCondLst>
                                            <p:cond delay="0"/>
                                          </p:stCondLst>
                                        </p:cTn>
                                        <p:tgtEl>
                                          <p:spTgt spid="22"/>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1" nodeType="clickEffect">
                                  <p:stCondLst>
                                    <p:cond delay="0"/>
                                  </p:stCondLst>
                                  <p:childTnLst>
                                    <p:set>
                                      <p:cBhvr>
                                        <p:cTn id="42" dur="1" fill="hold">
                                          <p:stCondLst>
                                            <p:cond delay="0"/>
                                          </p:stCondLst>
                                        </p:cTn>
                                        <p:tgtEl>
                                          <p:spTgt spid="22"/>
                                        </p:tgtEl>
                                        <p:attrNameLst>
                                          <p:attrName>style.visibility</p:attrName>
                                        </p:attrNameLst>
                                      </p:cBhvr>
                                      <p:to>
                                        <p:strVal val="hidden"/>
                                      </p:to>
                                    </p:set>
                                  </p:childTnLst>
                                </p:cTn>
                              </p:par>
                              <p:par>
                                <p:cTn id="43" presetID="1" presetClass="entr" presetSubtype="0" fill="hold" grpId="0" nodeType="withEffect">
                                  <p:stCondLst>
                                    <p:cond delay="0"/>
                                  </p:stCondLst>
                                  <p:childTnLst>
                                    <p:set>
                                      <p:cBhvr>
                                        <p:cTn id="44" dur="1" fill="hold">
                                          <p:stCondLst>
                                            <p:cond delay="0"/>
                                          </p:stCondLst>
                                        </p:cTn>
                                        <p:tgtEl>
                                          <p:spTgt spid="23"/>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1" nodeType="clickEffect">
                                  <p:stCondLst>
                                    <p:cond delay="0"/>
                                  </p:stCondLst>
                                  <p:childTnLst>
                                    <p:set>
                                      <p:cBhvr>
                                        <p:cTn id="48" dur="1" fill="hold">
                                          <p:stCondLst>
                                            <p:cond delay="0"/>
                                          </p:stCondLst>
                                        </p:cTn>
                                        <p:tgtEl>
                                          <p:spTgt spid="23"/>
                                        </p:tgtEl>
                                        <p:attrNameLst>
                                          <p:attrName>style.visibility</p:attrName>
                                        </p:attrNameLst>
                                      </p:cBhvr>
                                      <p:to>
                                        <p:strVal val="hidden"/>
                                      </p:to>
                                    </p:set>
                                  </p:childTnLst>
                                </p:cTn>
                              </p:par>
                              <p:par>
                                <p:cTn id="49" presetID="1" presetClass="entr" presetSubtype="0" fill="hold" grpId="0" nodeType="withEffect">
                                  <p:stCondLst>
                                    <p:cond delay="0"/>
                                  </p:stCondLst>
                                  <p:childTnLst>
                                    <p:set>
                                      <p:cBhvr>
                                        <p:cTn id="50" dur="1" fill="hold">
                                          <p:stCondLst>
                                            <p:cond delay="0"/>
                                          </p:stCondLst>
                                        </p:cTn>
                                        <p:tgtEl>
                                          <p:spTgt spid="24"/>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1" nodeType="clickEffect">
                                  <p:stCondLst>
                                    <p:cond delay="0"/>
                                  </p:stCondLst>
                                  <p:childTnLst>
                                    <p:set>
                                      <p:cBhvr>
                                        <p:cTn id="54" dur="1" fill="hold">
                                          <p:stCondLst>
                                            <p:cond delay="0"/>
                                          </p:stCondLst>
                                        </p:cTn>
                                        <p:tgtEl>
                                          <p:spTgt spid="24"/>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25"/>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xit" presetSubtype="0" fill="hold" grpId="1" nodeType="clickEffect">
                                  <p:stCondLst>
                                    <p:cond delay="0"/>
                                  </p:stCondLst>
                                  <p:childTnLst>
                                    <p:set>
                                      <p:cBhvr>
                                        <p:cTn id="60" dur="1" fill="hold">
                                          <p:stCondLst>
                                            <p:cond delay="0"/>
                                          </p:stCondLst>
                                        </p:cTn>
                                        <p:tgtEl>
                                          <p:spTgt spid="25"/>
                                        </p:tgtEl>
                                        <p:attrNameLst>
                                          <p:attrName>style.visibility</p:attrName>
                                        </p:attrNameLst>
                                      </p:cBhvr>
                                      <p:to>
                                        <p:strVal val="hidden"/>
                                      </p:to>
                                    </p:set>
                                  </p:childTnLst>
                                </p:cTn>
                              </p:par>
                              <p:par>
                                <p:cTn id="61" presetID="1" presetClass="entr" presetSubtype="0" fill="hold" grpId="0" nodeType="withEffect">
                                  <p:stCondLst>
                                    <p:cond delay="0"/>
                                  </p:stCondLst>
                                  <p:childTnLst>
                                    <p:set>
                                      <p:cBhvr>
                                        <p:cTn id="62" dur="1" fill="hold">
                                          <p:stCondLst>
                                            <p:cond delay="0"/>
                                          </p:stCondLst>
                                        </p:cTn>
                                        <p:tgtEl>
                                          <p:spTgt spid="26"/>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xit" presetSubtype="0" fill="hold" grpId="1" nodeType="clickEffect">
                                  <p:stCondLst>
                                    <p:cond delay="0"/>
                                  </p:stCondLst>
                                  <p:childTnLst>
                                    <p:set>
                                      <p:cBhvr>
                                        <p:cTn id="66" dur="1" fill="hold">
                                          <p:stCondLst>
                                            <p:cond delay="0"/>
                                          </p:stCondLst>
                                        </p:cTn>
                                        <p:tgtEl>
                                          <p:spTgt spid="26"/>
                                        </p:tgtEl>
                                        <p:attrNameLst>
                                          <p:attrName>style.visibility</p:attrName>
                                        </p:attrNameLst>
                                      </p:cBhvr>
                                      <p:to>
                                        <p:strVal val="hidden"/>
                                      </p:to>
                                    </p:set>
                                  </p:childTnLst>
                                </p:cTn>
                              </p:par>
                              <p:par>
                                <p:cTn id="67" presetID="1" presetClass="entr" presetSubtype="0" fill="hold" grpId="0" nodeType="withEffect">
                                  <p:stCondLst>
                                    <p:cond delay="0"/>
                                  </p:stCondLst>
                                  <p:childTnLst>
                                    <p:set>
                                      <p:cBhvr>
                                        <p:cTn id="68" dur="1" fill="hold">
                                          <p:stCondLst>
                                            <p:cond delay="0"/>
                                          </p:stCondLst>
                                        </p:cTn>
                                        <p:tgtEl>
                                          <p:spTgt spid="27"/>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xit" presetSubtype="0" fill="hold" grpId="1" nodeType="clickEffect">
                                  <p:stCondLst>
                                    <p:cond delay="0"/>
                                  </p:stCondLst>
                                  <p:childTnLst>
                                    <p:set>
                                      <p:cBhvr>
                                        <p:cTn id="72" dur="1" fill="hold">
                                          <p:stCondLst>
                                            <p:cond delay="0"/>
                                          </p:stCondLst>
                                        </p:cTn>
                                        <p:tgtEl>
                                          <p:spTgt spid="27"/>
                                        </p:tgtEl>
                                        <p:attrNameLst>
                                          <p:attrName>style.visibility</p:attrName>
                                        </p:attrNameLst>
                                      </p:cBhvr>
                                      <p:to>
                                        <p:strVal val="hidden"/>
                                      </p:to>
                                    </p:set>
                                  </p:childTnLst>
                                </p:cTn>
                              </p:par>
                              <p:par>
                                <p:cTn id="73" presetID="1" presetClass="entr" presetSubtype="0" fill="hold" grpId="0" nodeType="withEffect">
                                  <p:stCondLst>
                                    <p:cond delay="0"/>
                                  </p:stCondLst>
                                  <p:childTnLst>
                                    <p:set>
                                      <p:cBhvr>
                                        <p:cTn id="74" dur="1" fill="hold">
                                          <p:stCondLst>
                                            <p:cond delay="0"/>
                                          </p:stCondLst>
                                        </p:cTn>
                                        <p:tgtEl>
                                          <p:spTgt spid="28"/>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xit" presetSubtype="0" fill="hold" grpId="1" nodeType="clickEffect">
                                  <p:stCondLst>
                                    <p:cond delay="0"/>
                                  </p:stCondLst>
                                  <p:childTnLst>
                                    <p:set>
                                      <p:cBhvr>
                                        <p:cTn id="78" dur="1" fill="hold">
                                          <p:stCondLst>
                                            <p:cond delay="0"/>
                                          </p:stCondLst>
                                        </p:cTn>
                                        <p:tgtEl>
                                          <p:spTgt spid="28"/>
                                        </p:tgtEl>
                                        <p:attrNameLst>
                                          <p:attrName>style.visibility</p:attrName>
                                        </p:attrNameLst>
                                      </p:cBhvr>
                                      <p:to>
                                        <p:strVal val="hidden"/>
                                      </p:to>
                                    </p:set>
                                  </p:childTnLst>
                                </p:cTn>
                              </p:par>
                              <p:par>
                                <p:cTn id="79" presetID="1" presetClass="entr" presetSubtype="0" fill="hold" grpId="0" nodeType="withEffect">
                                  <p:stCondLst>
                                    <p:cond delay="0"/>
                                  </p:stCondLst>
                                  <p:childTnLst>
                                    <p:set>
                                      <p:cBhvr>
                                        <p:cTn id="80" dur="1" fill="hold">
                                          <p:stCondLst>
                                            <p:cond delay="0"/>
                                          </p:stCondLst>
                                        </p:cTn>
                                        <p:tgtEl>
                                          <p:spTgt spid="29"/>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xit" presetSubtype="0" fill="hold" grpId="1" nodeType="clickEffect">
                                  <p:stCondLst>
                                    <p:cond delay="0"/>
                                  </p:stCondLst>
                                  <p:childTnLst>
                                    <p:set>
                                      <p:cBhvr>
                                        <p:cTn id="84" dur="1" fill="hold">
                                          <p:stCondLst>
                                            <p:cond delay="0"/>
                                          </p:stCondLst>
                                        </p:cTn>
                                        <p:tgtEl>
                                          <p:spTgt spid="29"/>
                                        </p:tgtEl>
                                        <p:attrNameLst>
                                          <p:attrName>style.visibility</p:attrName>
                                        </p:attrNameLst>
                                      </p:cBhvr>
                                      <p:to>
                                        <p:strVal val="hidden"/>
                                      </p:to>
                                    </p:set>
                                  </p:childTnLst>
                                </p:cTn>
                              </p:par>
                              <p:par>
                                <p:cTn id="85" presetID="1" presetClass="entr" presetSubtype="0" fill="hold" grpId="0" nodeType="withEffect">
                                  <p:stCondLst>
                                    <p:cond delay="0"/>
                                  </p:stCondLst>
                                  <p:childTnLst>
                                    <p:set>
                                      <p:cBhvr>
                                        <p:cTn id="86" dur="1" fill="hold">
                                          <p:stCondLst>
                                            <p:cond delay="0"/>
                                          </p:stCondLst>
                                        </p:cTn>
                                        <p:tgtEl>
                                          <p:spTgt spid="30"/>
                                        </p:tgtEl>
                                        <p:attrNameLst>
                                          <p:attrName>style.visibility</p:attrName>
                                        </p:attrNameLst>
                                      </p:cBhvr>
                                      <p:to>
                                        <p:strVal val="visible"/>
                                      </p:to>
                                    </p:set>
                                  </p:childTnLst>
                                </p:cTn>
                              </p:par>
                            </p:childTnLst>
                          </p:cTn>
                        </p:par>
                      </p:childTnLst>
                    </p:cTn>
                  </p:par>
                  <p:par>
                    <p:cTn id="87" fill="hold">
                      <p:stCondLst>
                        <p:cond delay="indefinite"/>
                      </p:stCondLst>
                      <p:childTnLst>
                        <p:par>
                          <p:cTn id="88" fill="hold">
                            <p:stCondLst>
                              <p:cond delay="0"/>
                            </p:stCondLst>
                            <p:childTnLst>
                              <p:par>
                                <p:cTn id="89" presetID="1" presetClass="exit" presetSubtype="0" fill="hold" grpId="1" nodeType="clickEffect">
                                  <p:stCondLst>
                                    <p:cond delay="0"/>
                                  </p:stCondLst>
                                  <p:childTnLst>
                                    <p:set>
                                      <p:cBhvr>
                                        <p:cTn id="90" dur="1" fill="hold">
                                          <p:stCondLst>
                                            <p:cond delay="0"/>
                                          </p:stCondLst>
                                        </p:cTn>
                                        <p:tgtEl>
                                          <p:spTgt spid="30"/>
                                        </p:tgtEl>
                                        <p:attrNameLst>
                                          <p:attrName>style.visibility</p:attrName>
                                        </p:attrNameLst>
                                      </p:cBhvr>
                                      <p:to>
                                        <p:strVal val="hidden"/>
                                      </p:to>
                                    </p:set>
                                  </p:childTnLst>
                                </p:cTn>
                              </p:par>
                              <p:par>
                                <p:cTn id="91" presetID="1" presetClass="entr" presetSubtype="0" fill="hold" grpId="0" nodeType="withEffect">
                                  <p:stCondLst>
                                    <p:cond delay="0"/>
                                  </p:stCondLst>
                                  <p:childTnLst>
                                    <p:set>
                                      <p:cBhvr>
                                        <p:cTn id="92" dur="1" fill="hold">
                                          <p:stCondLst>
                                            <p:cond delay="0"/>
                                          </p:stCondLst>
                                        </p:cTn>
                                        <p:tgtEl>
                                          <p:spTgt spid="31"/>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xit" presetSubtype="0" fill="hold" grpId="1" nodeType="clickEffect">
                                  <p:stCondLst>
                                    <p:cond delay="0"/>
                                  </p:stCondLst>
                                  <p:childTnLst>
                                    <p:set>
                                      <p:cBhvr>
                                        <p:cTn id="96" dur="1" fill="hold">
                                          <p:stCondLst>
                                            <p:cond delay="0"/>
                                          </p:stCondLst>
                                        </p:cTn>
                                        <p:tgtEl>
                                          <p:spTgt spid="31"/>
                                        </p:tgtEl>
                                        <p:attrNameLst>
                                          <p:attrName>style.visibility</p:attrName>
                                        </p:attrNameLst>
                                      </p:cBhvr>
                                      <p:to>
                                        <p:strVal val="hidden"/>
                                      </p:to>
                                    </p:set>
                                  </p:childTnLst>
                                </p:cTn>
                              </p:par>
                              <p:par>
                                <p:cTn id="97" presetID="1" presetClass="entr" presetSubtype="0" fill="hold" grpId="0" nodeType="withEffect">
                                  <p:stCondLst>
                                    <p:cond delay="0"/>
                                  </p:stCondLst>
                                  <p:childTnLst>
                                    <p:set>
                                      <p:cBhvr>
                                        <p:cTn id="98" dur="1" fill="hold">
                                          <p:stCondLst>
                                            <p:cond delay="0"/>
                                          </p:stCondLst>
                                        </p:cTn>
                                        <p:tgtEl>
                                          <p:spTgt spid="32"/>
                                        </p:tgtEl>
                                        <p:attrNameLst>
                                          <p:attrName>style.visibility</p:attrName>
                                        </p:attrNameLst>
                                      </p:cBhvr>
                                      <p:to>
                                        <p:strVal val="visible"/>
                                      </p:to>
                                    </p:set>
                                  </p:childTnLst>
                                </p:cTn>
                              </p:par>
                            </p:childTnLst>
                          </p:cTn>
                        </p:par>
                      </p:childTnLst>
                    </p:cTn>
                  </p:par>
                  <p:par>
                    <p:cTn id="99" fill="hold">
                      <p:stCondLst>
                        <p:cond delay="indefinite"/>
                      </p:stCondLst>
                      <p:childTnLst>
                        <p:par>
                          <p:cTn id="100" fill="hold">
                            <p:stCondLst>
                              <p:cond delay="0"/>
                            </p:stCondLst>
                            <p:childTnLst>
                              <p:par>
                                <p:cTn id="101" presetID="1" presetClass="exit" presetSubtype="0" fill="hold" grpId="1" nodeType="clickEffect">
                                  <p:stCondLst>
                                    <p:cond delay="0"/>
                                  </p:stCondLst>
                                  <p:childTnLst>
                                    <p:set>
                                      <p:cBhvr>
                                        <p:cTn id="102" dur="1" fill="hold">
                                          <p:stCondLst>
                                            <p:cond delay="0"/>
                                          </p:stCondLst>
                                        </p:cTn>
                                        <p:tgtEl>
                                          <p:spTgt spid="32"/>
                                        </p:tgtEl>
                                        <p:attrNameLst>
                                          <p:attrName>style.visibility</p:attrName>
                                        </p:attrNameLst>
                                      </p:cBhvr>
                                      <p:to>
                                        <p:strVal val="hidden"/>
                                      </p:to>
                                    </p:set>
                                  </p:childTnLst>
                                </p:cTn>
                              </p:par>
                              <p:par>
                                <p:cTn id="103" presetID="1" presetClass="entr" presetSubtype="0" fill="hold" grpId="0" nodeType="withEffect">
                                  <p:stCondLst>
                                    <p:cond delay="0"/>
                                  </p:stCondLst>
                                  <p:childTnLst>
                                    <p:set>
                                      <p:cBhvr>
                                        <p:cTn id="104" dur="1" fill="hold">
                                          <p:stCondLst>
                                            <p:cond delay="0"/>
                                          </p:stCondLst>
                                        </p:cTn>
                                        <p:tgtEl>
                                          <p:spTgt spid="33"/>
                                        </p:tgtEl>
                                        <p:attrNameLst>
                                          <p:attrName>style.visibility</p:attrName>
                                        </p:attrNameLst>
                                      </p:cBhvr>
                                      <p:to>
                                        <p:strVal val="visible"/>
                                      </p:to>
                                    </p:set>
                                  </p:childTnLst>
                                </p:cTn>
                              </p:par>
                            </p:childTnLst>
                          </p:cTn>
                        </p:par>
                      </p:childTnLst>
                    </p:cTn>
                  </p:par>
                  <p:par>
                    <p:cTn id="105" fill="hold">
                      <p:stCondLst>
                        <p:cond delay="indefinite"/>
                      </p:stCondLst>
                      <p:childTnLst>
                        <p:par>
                          <p:cTn id="106" fill="hold">
                            <p:stCondLst>
                              <p:cond delay="0"/>
                            </p:stCondLst>
                            <p:childTnLst>
                              <p:par>
                                <p:cTn id="107" presetID="1" presetClass="exit" presetSubtype="0" fill="hold" grpId="1" nodeType="clickEffect">
                                  <p:stCondLst>
                                    <p:cond delay="0"/>
                                  </p:stCondLst>
                                  <p:childTnLst>
                                    <p:set>
                                      <p:cBhvr>
                                        <p:cTn id="108" dur="1" fill="hold">
                                          <p:stCondLst>
                                            <p:cond delay="0"/>
                                          </p:stCondLst>
                                        </p:cTn>
                                        <p:tgtEl>
                                          <p:spTgt spid="33"/>
                                        </p:tgtEl>
                                        <p:attrNameLst>
                                          <p:attrName>style.visibility</p:attrName>
                                        </p:attrNameLst>
                                      </p:cBhvr>
                                      <p:to>
                                        <p:strVal val="hidden"/>
                                      </p:to>
                                    </p:set>
                                  </p:childTnLst>
                                </p:cTn>
                              </p:par>
                              <p:par>
                                <p:cTn id="109" presetID="1" presetClass="entr" presetSubtype="0" fill="hold" grpId="0" nodeType="withEffect">
                                  <p:stCondLst>
                                    <p:cond delay="0"/>
                                  </p:stCondLst>
                                  <p:childTnLst>
                                    <p:set>
                                      <p:cBhvr>
                                        <p:cTn id="110" dur="1" fill="hold">
                                          <p:stCondLst>
                                            <p:cond delay="0"/>
                                          </p:stCondLst>
                                        </p:cTn>
                                        <p:tgtEl>
                                          <p:spTgt spid="34"/>
                                        </p:tgtEl>
                                        <p:attrNameLst>
                                          <p:attrName>style.visibility</p:attrName>
                                        </p:attrNameLst>
                                      </p:cBhvr>
                                      <p:to>
                                        <p:strVal val="visible"/>
                                      </p:to>
                                    </p:set>
                                  </p:childTnLst>
                                </p:cTn>
                              </p:par>
                            </p:childTnLst>
                          </p:cTn>
                        </p:par>
                      </p:childTnLst>
                    </p:cTn>
                  </p:par>
                  <p:par>
                    <p:cTn id="111" fill="hold">
                      <p:stCondLst>
                        <p:cond delay="indefinite"/>
                      </p:stCondLst>
                      <p:childTnLst>
                        <p:par>
                          <p:cTn id="112" fill="hold">
                            <p:stCondLst>
                              <p:cond delay="0"/>
                            </p:stCondLst>
                            <p:childTnLst>
                              <p:par>
                                <p:cTn id="113" presetID="1" presetClass="exit" presetSubtype="0" fill="hold" grpId="1" nodeType="clickEffect">
                                  <p:stCondLst>
                                    <p:cond delay="0"/>
                                  </p:stCondLst>
                                  <p:childTnLst>
                                    <p:set>
                                      <p:cBhvr>
                                        <p:cTn id="114" dur="1" fill="hold">
                                          <p:stCondLst>
                                            <p:cond delay="0"/>
                                          </p:stCondLst>
                                        </p:cTn>
                                        <p:tgtEl>
                                          <p:spTgt spid="34"/>
                                        </p:tgtEl>
                                        <p:attrNameLst>
                                          <p:attrName>style.visibility</p:attrName>
                                        </p:attrNameLst>
                                      </p:cBhvr>
                                      <p:to>
                                        <p:strVal val="hidden"/>
                                      </p:to>
                                    </p:set>
                                  </p:childTnLst>
                                </p:cTn>
                              </p:par>
                              <p:par>
                                <p:cTn id="115" presetID="1" presetClass="entr" presetSubtype="0" fill="hold" grpId="0" nodeType="withEffect">
                                  <p:stCondLst>
                                    <p:cond delay="0"/>
                                  </p:stCondLst>
                                  <p:childTnLst>
                                    <p:set>
                                      <p:cBhvr>
                                        <p:cTn id="116" dur="1" fill="hold">
                                          <p:stCondLst>
                                            <p:cond delay="0"/>
                                          </p:stCondLst>
                                        </p:cTn>
                                        <p:tgtEl>
                                          <p:spTgt spid="35"/>
                                        </p:tgtEl>
                                        <p:attrNameLst>
                                          <p:attrName>style.visibility</p:attrName>
                                        </p:attrNameLst>
                                      </p:cBhvr>
                                      <p:to>
                                        <p:strVal val="visible"/>
                                      </p:to>
                                    </p:set>
                                  </p:childTnLst>
                                </p:cTn>
                              </p:par>
                            </p:childTnLst>
                          </p:cTn>
                        </p:par>
                      </p:childTnLst>
                    </p:cTn>
                  </p:par>
                  <p:par>
                    <p:cTn id="117" fill="hold">
                      <p:stCondLst>
                        <p:cond delay="indefinite"/>
                      </p:stCondLst>
                      <p:childTnLst>
                        <p:par>
                          <p:cTn id="118" fill="hold">
                            <p:stCondLst>
                              <p:cond delay="0"/>
                            </p:stCondLst>
                            <p:childTnLst>
                              <p:par>
                                <p:cTn id="119" presetID="1" presetClass="exit" presetSubtype="0" fill="hold" grpId="1" nodeType="clickEffect">
                                  <p:stCondLst>
                                    <p:cond delay="0"/>
                                  </p:stCondLst>
                                  <p:childTnLst>
                                    <p:set>
                                      <p:cBhvr>
                                        <p:cTn id="120" dur="1" fill="hold">
                                          <p:stCondLst>
                                            <p:cond delay="0"/>
                                          </p:stCondLst>
                                        </p:cTn>
                                        <p:tgtEl>
                                          <p:spTgt spid="35"/>
                                        </p:tgtEl>
                                        <p:attrNameLst>
                                          <p:attrName>style.visibility</p:attrName>
                                        </p:attrNameLst>
                                      </p:cBhvr>
                                      <p:to>
                                        <p:strVal val="hidden"/>
                                      </p:to>
                                    </p:set>
                                  </p:childTnLst>
                                </p:cTn>
                              </p:par>
                              <p:par>
                                <p:cTn id="121" presetID="1" presetClass="entr" presetSubtype="0" fill="hold" grpId="0" nodeType="withEffect">
                                  <p:stCondLst>
                                    <p:cond delay="0"/>
                                  </p:stCondLst>
                                  <p:childTnLst>
                                    <p:set>
                                      <p:cBhvr>
                                        <p:cTn id="122" dur="1" fill="hold">
                                          <p:stCondLst>
                                            <p:cond delay="0"/>
                                          </p:stCondLst>
                                        </p:cTn>
                                        <p:tgtEl>
                                          <p:spTgt spid="36"/>
                                        </p:tgtEl>
                                        <p:attrNameLst>
                                          <p:attrName>style.visibility</p:attrName>
                                        </p:attrNameLst>
                                      </p:cBhvr>
                                      <p:to>
                                        <p:strVal val="visible"/>
                                      </p:to>
                                    </p:set>
                                  </p:childTnLst>
                                </p:cTn>
                              </p:par>
                            </p:childTnLst>
                          </p:cTn>
                        </p:par>
                      </p:childTnLst>
                    </p:cTn>
                  </p:par>
                  <p:par>
                    <p:cTn id="123" fill="hold">
                      <p:stCondLst>
                        <p:cond delay="indefinite"/>
                      </p:stCondLst>
                      <p:childTnLst>
                        <p:par>
                          <p:cTn id="124" fill="hold">
                            <p:stCondLst>
                              <p:cond delay="0"/>
                            </p:stCondLst>
                            <p:childTnLst>
                              <p:par>
                                <p:cTn id="125" presetID="1" presetClass="exit" presetSubtype="0" fill="hold" grpId="1" nodeType="clickEffect">
                                  <p:stCondLst>
                                    <p:cond delay="0"/>
                                  </p:stCondLst>
                                  <p:childTnLst>
                                    <p:set>
                                      <p:cBhvr>
                                        <p:cTn id="126" dur="1" fill="hold">
                                          <p:stCondLst>
                                            <p:cond delay="0"/>
                                          </p:stCondLst>
                                        </p:cTn>
                                        <p:tgtEl>
                                          <p:spTgt spid="36"/>
                                        </p:tgtEl>
                                        <p:attrNameLst>
                                          <p:attrName>style.visibility</p:attrName>
                                        </p:attrNameLst>
                                      </p:cBhvr>
                                      <p:to>
                                        <p:strVal val="hidden"/>
                                      </p:to>
                                    </p:set>
                                  </p:childTnLst>
                                </p:cTn>
                              </p:par>
                              <p:par>
                                <p:cTn id="127" presetID="1" presetClass="entr" presetSubtype="0" fill="hold" grpId="0" nodeType="withEffect">
                                  <p:stCondLst>
                                    <p:cond delay="0"/>
                                  </p:stCondLst>
                                  <p:childTnLst>
                                    <p:set>
                                      <p:cBhvr>
                                        <p:cTn id="128" dur="1" fill="hold">
                                          <p:stCondLst>
                                            <p:cond delay="0"/>
                                          </p:stCondLst>
                                        </p:cTn>
                                        <p:tgtEl>
                                          <p:spTgt spid="37"/>
                                        </p:tgtEl>
                                        <p:attrNameLst>
                                          <p:attrName>style.visibility</p:attrName>
                                        </p:attrNameLst>
                                      </p:cBhvr>
                                      <p:to>
                                        <p:strVal val="visible"/>
                                      </p:to>
                                    </p:set>
                                  </p:childTnLst>
                                </p:cTn>
                              </p:par>
                            </p:childTnLst>
                          </p:cTn>
                        </p:par>
                      </p:childTnLst>
                    </p:cTn>
                  </p:par>
                  <p:par>
                    <p:cTn id="129" fill="hold">
                      <p:stCondLst>
                        <p:cond delay="indefinite"/>
                      </p:stCondLst>
                      <p:childTnLst>
                        <p:par>
                          <p:cTn id="130" fill="hold">
                            <p:stCondLst>
                              <p:cond delay="0"/>
                            </p:stCondLst>
                            <p:childTnLst>
                              <p:par>
                                <p:cTn id="131" presetID="1" presetClass="exit" presetSubtype="0" fill="hold" grpId="1" nodeType="clickEffect">
                                  <p:stCondLst>
                                    <p:cond delay="0"/>
                                  </p:stCondLst>
                                  <p:childTnLst>
                                    <p:set>
                                      <p:cBhvr>
                                        <p:cTn id="132" dur="1" fill="hold">
                                          <p:stCondLst>
                                            <p:cond delay="0"/>
                                          </p:stCondLst>
                                        </p:cTn>
                                        <p:tgtEl>
                                          <p:spTgt spid="37"/>
                                        </p:tgtEl>
                                        <p:attrNameLst>
                                          <p:attrName>style.visibility</p:attrName>
                                        </p:attrNameLst>
                                      </p:cBhvr>
                                      <p:to>
                                        <p:strVal val="hidden"/>
                                      </p:to>
                                    </p:set>
                                  </p:childTnLst>
                                </p:cTn>
                              </p:par>
                              <p:par>
                                <p:cTn id="133" presetID="1" presetClass="entr" presetSubtype="0" fill="hold" grpId="0" nodeType="withEffect">
                                  <p:stCondLst>
                                    <p:cond delay="0"/>
                                  </p:stCondLst>
                                  <p:childTnLst>
                                    <p:set>
                                      <p:cBhvr>
                                        <p:cTn id="134" dur="1" fill="hold">
                                          <p:stCondLst>
                                            <p:cond delay="0"/>
                                          </p:stCondLst>
                                        </p:cTn>
                                        <p:tgtEl>
                                          <p:spTgt spid="38"/>
                                        </p:tgtEl>
                                        <p:attrNameLst>
                                          <p:attrName>style.visibility</p:attrName>
                                        </p:attrNameLst>
                                      </p:cBhvr>
                                      <p:to>
                                        <p:strVal val="visible"/>
                                      </p:to>
                                    </p:set>
                                  </p:childTnLst>
                                </p:cTn>
                              </p:par>
                            </p:childTnLst>
                          </p:cTn>
                        </p:par>
                      </p:childTnLst>
                    </p:cTn>
                  </p:par>
                  <p:par>
                    <p:cTn id="135" fill="hold">
                      <p:stCondLst>
                        <p:cond delay="indefinite"/>
                      </p:stCondLst>
                      <p:childTnLst>
                        <p:par>
                          <p:cTn id="136" fill="hold">
                            <p:stCondLst>
                              <p:cond delay="0"/>
                            </p:stCondLst>
                            <p:childTnLst>
                              <p:par>
                                <p:cTn id="137" presetID="1" presetClass="exit" presetSubtype="0" fill="hold" grpId="1" nodeType="clickEffect">
                                  <p:stCondLst>
                                    <p:cond delay="0"/>
                                  </p:stCondLst>
                                  <p:childTnLst>
                                    <p:set>
                                      <p:cBhvr>
                                        <p:cTn id="138" dur="1" fill="hold">
                                          <p:stCondLst>
                                            <p:cond delay="0"/>
                                          </p:stCondLst>
                                        </p:cTn>
                                        <p:tgtEl>
                                          <p:spTgt spid="38"/>
                                        </p:tgtEl>
                                        <p:attrNameLst>
                                          <p:attrName>style.visibility</p:attrName>
                                        </p:attrNameLst>
                                      </p:cBhvr>
                                      <p:to>
                                        <p:strVal val="hidden"/>
                                      </p:to>
                                    </p:set>
                                  </p:childTnLst>
                                </p:cTn>
                              </p:par>
                              <p:par>
                                <p:cTn id="139" presetID="1" presetClass="entr" presetSubtype="0" fill="hold" grpId="0" nodeType="withEffect">
                                  <p:stCondLst>
                                    <p:cond delay="0"/>
                                  </p:stCondLst>
                                  <p:childTnLst>
                                    <p:set>
                                      <p:cBhvr>
                                        <p:cTn id="140" dur="1" fill="hold">
                                          <p:stCondLst>
                                            <p:cond delay="0"/>
                                          </p:stCondLst>
                                        </p:cTn>
                                        <p:tgtEl>
                                          <p:spTgt spid="39"/>
                                        </p:tgtEl>
                                        <p:attrNameLst>
                                          <p:attrName>style.visibility</p:attrName>
                                        </p:attrNameLst>
                                      </p:cBhvr>
                                      <p:to>
                                        <p:strVal val="visible"/>
                                      </p:to>
                                    </p:set>
                                  </p:childTnLst>
                                </p:cTn>
                              </p:par>
                            </p:childTnLst>
                          </p:cTn>
                        </p:par>
                      </p:childTnLst>
                    </p:cTn>
                  </p:par>
                  <p:par>
                    <p:cTn id="141" fill="hold">
                      <p:stCondLst>
                        <p:cond delay="indefinite"/>
                      </p:stCondLst>
                      <p:childTnLst>
                        <p:par>
                          <p:cTn id="142" fill="hold">
                            <p:stCondLst>
                              <p:cond delay="0"/>
                            </p:stCondLst>
                            <p:childTnLst>
                              <p:par>
                                <p:cTn id="143" presetID="1" presetClass="exit" presetSubtype="0" fill="hold" grpId="1" nodeType="clickEffect">
                                  <p:stCondLst>
                                    <p:cond delay="0"/>
                                  </p:stCondLst>
                                  <p:childTnLst>
                                    <p:set>
                                      <p:cBhvr>
                                        <p:cTn id="144" dur="1" fill="hold">
                                          <p:stCondLst>
                                            <p:cond delay="0"/>
                                          </p:stCondLst>
                                        </p:cTn>
                                        <p:tgtEl>
                                          <p:spTgt spid="39"/>
                                        </p:tgtEl>
                                        <p:attrNameLst>
                                          <p:attrName>style.visibility</p:attrName>
                                        </p:attrNameLst>
                                      </p:cBhvr>
                                      <p:to>
                                        <p:strVal val="hidden"/>
                                      </p:to>
                                    </p:set>
                                  </p:childTnLst>
                                </p:cTn>
                              </p:par>
                              <p:par>
                                <p:cTn id="145" presetID="1" presetClass="entr" presetSubtype="0" fill="hold" grpId="0" nodeType="withEffect">
                                  <p:stCondLst>
                                    <p:cond delay="0"/>
                                  </p:stCondLst>
                                  <p:childTnLst>
                                    <p:set>
                                      <p:cBhvr>
                                        <p:cTn id="146" dur="1" fill="hold">
                                          <p:stCondLst>
                                            <p:cond delay="0"/>
                                          </p:stCondLst>
                                        </p:cTn>
                                        <p:tgtEl>
                                          <p:spTgt spid="40"/>
                                        </p:tgtEl>
                                        <p:attrNameLst>
                                          <p:attrName>style.visibility</p:attrName>
                                        </p:attrNameLst>
                                      </p:cBhvr>
                                      <p:to>
                                        <p:strVal val="visible"/>
                                      </p:to>
                                    </p:set>
                                  </p:childTnLst>
                                </p:cTn>
                              </p:par>
                            </p:childTnLst>
                          </p:cTn>
                        </p:par>
                      </p:childTnLst>
                    </p:cTn>
                  </p:par>
                  <p:par>
                    <p:cTn id="147" fill="hold">
                      <p:stCondLst>
                        <p:cond delay="indefinite"/>
                      </p:stCondLst>
                      <p:childTnLst>
                        <p:par>
                          <p:cTn id="148" fill="hold">
                            <p:stCondLst>
                              <p:cond delay="0"/>
                            </p:stCondLst>
                            <p:childTnLst>
                              <p:par>
                                <p:cTn id="149" presetID="1" presetClass="exit" presetSubtype="0" fill="hold" grpId="1" nodeType="clickEffect">
                                  <p:stCondLst>
                                    <p:cond delay="0"/>
                                  </p:stCondLst>
                                  <p:childTnLst>
                                    <p:set>
                                      <p:cBhvr>
                                        <p:cTn id="150" dur="1" fill="hold">
                                          <p:stCondLst>
                                            <p:cond delay="0"/>
                                          </p:stCondLst>
                                        </p:cTn>
                                        <p:tgtEl>
                                          <p:spTgt spid="40"/>
                                        </p:tgtEl>
                                        <p:attrNameLst>
                                          <p:attrName>style.visibility</p:attrName>
                                        </p:attrNameLst>
                                      </p:cBhvr>
                                      <p:to>
                                        <p:strVal val="hidden"/>
                                      </p:to>
                                    </p:set>
                                  </p:childTnLst>
                                </p:cTn>
                              </p:par>
                              <p:par>
                                <p:cTn id="151" presetID="1" presetClass="entr" presetSubtype="0" fill="hold" grpId="0" nodeType="withEffect">
                                  <p:stCondLst>
                                    <p:cond delay="0"/>
                                  </p:stCondLst>
                                  <p:childTnLst>
                                    <p:set>
                                      <p:cBhvr>
                                        <p:cTn id="152" dur="1" fill="hold">
                                          <p:stCondLst>
                                            <p:cond delay="0"/>
                                          </p:stCondLst>
                                        </p:cTn>
                                        <p:tgtEl>
                                          <p:spTgt spid="41"/>
                                        </p:tgtEl>
                                        <p:attrNameLst>
                                          <p:attrName>style.visibility</p:attrName>
                                        </p:attrNameLst>
                                      </p:cBhvr>
                                      <p:to>
                                        <p:strVal val="visible"/>
                                      </p:to>
                                    </p:set>
                                  </p:childTnLst>
                                </p:cTn>
                              </p:par>
                            </p:childTnLst>
                          </p:cTn>
                        </p:par>
                      </p:childTnLst>
                    </p:cTn>
                  </p:par>
                  <p:par>
                    <p:cTn id="153" fill="hold">
                      <p:stCondLst>
                        <p:cond delay="indefinite"/>
                      </p:stCondLst>
                      <p:childTnLst>
                        <p:par>
                          <p:cTn id="154" fill="hold">
                            <p:stCondLst>
                              <p:cond delay="0"/>
                            </p:stCondLst>
                            <p:childTnLst>
                              <p:par>
                                <p:cTn id="155" presetID="1" presetClass="exit" presetSubtype="0" fill="hold" grpId="1" nodeType="clickEffect">
                                  <p:stCondLst>
                                    <p:cond delay="0"/>
                                  </p:stCondLst>
                                  <p:childTnLst>
                                    <p:set>
                                      <p:cBhvr>
                                        <p:cTn id="156" dur="1" fill="hold">
                                          <p:stCondLst>
                                            <p:cond delay="0"/>
                                          </p:stCondLst>
                                        </p:cTn>
                                        <p:tgtEl>
                                          <p:spTgt spid="41"/>
                                        </p:tgtEl>
                                        <p:attrNameLst>
                                          <p:attrName>style.visibility</p:attrName>
                                        </p:attrNameLst>
                                      </p:cBhvr>
                                      <p:to>
                                        <p:strVal val="hidden"/>
                                      </p:to>
                                    </p:set>
                                  </p:childTnLst>
                                </p:cTn>
                              </p:par>
                              <p:par>
                                <p:cTn id="157" presetID="1" presetClass="entr" presetSubtype="0" fill="hold" grpId="0" nodeType="withEffect">
                                  <p:stCondLst>
                                    <p:cond delay="0"/>
                                  </p:stCondLst>
                                  <p:childTnLst>
                                    <p:set>
                                      <p:cBhvr>
                                        <p:cTn id="158" dur="1" fill="hold">
                                          <p:stCondLst>
                                            <p:cond delay="0"/>
                                          </p:stCondLst>
                                        </p:cTn>
                                        <p:tgtEl>
                                          <p:spTgt spid="42"/>
                                        </p:tgtEl>
                                        <p:attrNameLst>
                                          <p:attrName>style.visibility</p:attrName>
                                        </p:attrNameLst>
                                      </p:cBhvr>
                                      <p:to>
                                        <p:strVal val="visible"/>
                                      </p:to>
                                    </p:set>
                                  </p:childTnLst>
                                </p:cTn>
                              </p:par>
                            </p:childTnLst>
                          </p:cTn>
                        </p:par>
                      </p:childTnLst>
                    </p:cTn>
                  </p:par>
                  <p:par>
                    <p:cTn id="159" fill="hold">
                      <p:stCondLst>
                        <p:cond delay="indefinite"/>
                      </p:stCondLst>
                      <p:childTnLst>
                        <p:par>
                          <p:cTn id="160" fill="hold">
                            <p:stCondLst>
                              <p:cond delay="0"/>
                            </p:stCondLst>
                            <p:childTnLst>
                              <p:par>
                                <p:cTn id="161" presetID="1" presetClass="exit" presetSubtype="0" fill="hold" grpId="1" nodeType="clickEffect">
                                  <p:stCondLst>
                                    <p:cond delay="0"/>
                                  </p:stCondLst>
                                  <p:childTnLst>
                                    <p:set>
                                      <p:cBhvr>
                                        <p:cTn id="162" dur="1" fill="hold">
                                          <p:stCondLst>
                                            <p:cond delay="0"/>
                                          </p:stCondLst>
                                        </p:cTn>
                                        <p:tgtEl>
                                          <p:spTgt spid="42"/>
                                        </p:tgtEl>
                                        <p:attrNameLst>
                                          <p:attrName>style.visibility</p:attrName>
                                        </p:attrNameLst>
                                      </p:cBhvr>
                                      <p:to>
                                        <p:strVal val="hidden"/>
                                      </p:to>
                                    </p:set>
                                  </p:childTnLst>
                                </p:cTn>
                              </p:par>
                              <p:par>
                                <p:cTn id="163" presetID="1" presetClass="entr" presetSubtype="0" fill="hold" grpId="0" nodeType="withEffect">
                                  <p:stCondLst>
                                    <p:cond delay="0"/>
                                  </p:stCondLst>
                                  <p:childTnLst>
                                    <p:set>
                                      <p:cBhvr>
                                        <p:cTn id="164" dur="1" fill="hold">
                                          <p:stCondLst>
                                            <p:cond delay="0"/>
                                          </p:stCondLst>
                                        </p:cTn>
                                        <p:tgtEl>
                                          <p:spTgt spid="43"/>
                                        </p:tgtEl>
                                        <p:attrNameLst>
                                          <p:attrName>style.visibility</p:attrName>
                                        </p:attrNameLst>
                                      </p:cBhvr>
                                      <p:to>
                                        <p:strVal val="visible"/>
                                      </p:to>
                                    </p:set>
                                  </p:childTnLst>
                                </p:cTn>
                              </p:par>
                            </p:childTnLst>
                          </p:cTn>
                        </p:par>
                      </p:childTnLst>
                    </p:cTn>
                  </p:par>
                  <p:par>
                    <p:cTn id="165" fill="hold">
                      <p:stCondLst>
                        <p:cond delay="indefinite"/>
                      </p:stCondLst>
                      <p:childTnLst>
                        <p:par>
                          <p:cTn id="166" fill="hold">
                            <p:stCondLst>
                              <p:cond delay="0"/>
                            </p:stCondLst>
                            <p:childTnLst>
                              <p:par>
                                <p:cTn id="167" presetID="1" presetClass="exit" presetSubtype="0" fill="hold" grpId="1" nodeType="clickEffect">
                                  <p:stCondLst>
                                    <p:cond delay="0"/>
                                  </p:stCondLst>
                                  <p:childTnLst>
                                    <p:set>
                                      <p:cBhvr>
                                        <p:cTn id="168" dur="1" fill="hold">
                                          <p:stCondLst>
                                            <p:cond delay="0"/>
                                          </p:stCondLst>
                                        </p:cTn>
                                        <p:tgtEl>
                                          <p:spTgt spid="43"/>
                                        </p:tgtEl>
                                        <p:attrNameLst>
                                          <p:attrName>style.visibility</p:attrName>
                                        </p:attrNameLst>
                                      </p:cBhvr>
                                      <p:to>
                                        <p:strVal val="hidden"/>
                                      </p:to>
                                    </p:set>
                                  </p:childTnLst>
                                </p:cTn>
                              </p:par>
                              <p:par>
                                <p:cTn id="169" presetID="1" presetClass="entr" presetSubtype="0" fill="hold" grpId="0" nodeType="withEffect">
                                  <p:stCondLst>
                                    <p:cond delay="0"/>
                                  </p:stCondLst>
                                  <p:childTnLst>
                                    <p:set>
                                      <p:cBhvr>
                                        <p:cTn id="170" dur="1" fill="hold">
                                          <p:stCondLst>
                                            <p:cond delay="0"/>
                                          </p:stCondLst>
                                        </p:cTn>
                                        <p:tgtEl>
                                          <p:spTgt spid="44"/>
                                        </p:tgtEl>
                                        <p:attrNameLst>
                                          <p:attrName>style.visibility</p:attrName>
                                        </p:attrNameLst>
                                      </p:cBhvr>
                                      <p:to>
                                        <p:strVal val="visible"/>
                                      </p:to>
                                    </p:set>
                                  </p:childTnLst>
                                </p:cTn>
                              </p:par>
                            </p:childTnLst>
                          </p:cTn>
                        </p:par>
                      </p:childTnLst>
                    </p:cTn>
                  </p:par>
                  <p:par>
                    <p:cTn id="171" fill="hold">
                      <p:stCondLst>
                        <p:cond delay="indefinite"/>
                      </p:stCondLst>
                      <p:childTnLst>
                        <p:par>
                          <p:cTn id="172" fill="hold">
                            <p:stCondLst>
                              <p:cond delay="0"/>
                            </p:stCondLst>
                            <p:childTnLst>
                              <p:par>
                                <p:cTn id="173" presetID="1" presetClass="exit" presetSubtype="0" fill="hold" grpId="1" nodeType="clickEffect">
                                  <p:stCondLst>
                                    <p:cond delay="0"/>
                                  </p:stCondLst>
                                  <p:childTnLst>
                                    <p:set>
                                      <p:cBhvr>
                                        <p:cTn id="174" dur="1" fill="hold">
                                          <p:stCondLst>
                                            <p:cond delay="0"/>
                                          </p:stCondLst>
                                        </p:cTn>
                                        <p:tgtEl>
                                          <p:spTgt spid="44"/>
                                        </p:tgtEl>
                                        <p:attrNameLst>
                                          <p:attrName>style.visibility</p:attrName>
                                        </p:attrNameLst>
                                      </p:cBhvr>
                                      <p:to>
                                        <p:strVal val="hidden"/>
                                      </p:to>
                                    </p:set>
                                  </p:childTnLst>
                                </p:cTn>
                              </p:par>
                              <p:par>
                                <p:cTn id="175" presetID="1" presetClass="entr" presetSubtype="0" fill="hold" grpId="0" nodeType="withEffect">
                                  <p:stCondLst>
                                    <p:cond delay="0"/>
                                  </p:stCondLst>
                                  <p:childTnLst>
                                    <p:set>
                                      <p:cBhvr>
                                        <p:cTn id="176" dur="1" fill="hold">
                                          <p:stCondLst>
                                            <p:cond delay="0"/>
                                          </p:stCondLst>
                                        </p:cTn>
                                        <p:tgtEl>
                                          <p:spTgt spid="45"/>
                                        </p:tgtEl>
                                        <p:attrNameLst>
                                          <p:attrName>style.visibility</p:attrName>
                                        </p:attrNameLst>
                                      </p:cBhvr>
                                      <p:to>
                                        <p:strVal val="visible"/>
                                      </p:to>
                                    </p:set>
                                  </p:childTnLst>
                                </p:cTn>
                              </p:par>
                            </p:childTnLst>
                          </p:cTn>
                        </p:par>
                      </p:childTnLst>
                    </p:cTn>
                  </p:par>
                  <p:par>
                    <p:cTn id="177" fill="hold">
                      <p:stCondLst>
                        <p:cond delay="indefinite"/>
                      </p:stCondLst>
                      <p:childTnLst>
                        <p:par>
                          <p:cTn id="178" fill="hold">
                            <p:stCondLst>
                              <p:cond delay="0"/>
                            </p:stCondLst>
                            <p:childTnLst>
                              <p:par>
                                <p:cTn id="179" presetID="1" presetClass="exit" presetSubtype="0" fill="hold" grpId="1" nodeType="clickEffect">
                                  <p:stCondLst>
                                    <p:cond delay="0"/>
                                  </p:stCondLst>
                                  <p:childTnLst>
                                    <p:set>
                                      <p:cBhvr>
                                        <p:cTn id="180" dur="1" fill="hold">
                                          <p:stCondLst>
                                            <p:cond delay="0"/>
                                          </p:stCondLst>
                                        </p:cTn>
                                        <p:tgtEl>
                                          <p:spTgt spid="45"/>
                                        </p:tgtEl>
                                        <p:attrNameLst>
                                          <p:attrName>style.visibility</p:attrName>
                                        </p:attrNameLst>
                                      </p:cBhvr>
                                      <p:to>
                                        <p:strVal val="hidden"/>
                                      </p:to>
                                    </p:set>
                                  </p:childTnLst>
                                </p:cTn>
                              </p:par>
                              <p:par>
                                <p:cTn id="181" presetID="1" presetClass="entr" presetSubtype="0" fill="hold" grpId="0" nodeType="withEffect">
                                  <p:stCondLst>
                                    <p:cond delay="0"/>
                                  </p:stCondLst>
                                  <p:childTnLst>
                                    <p:set>
                                      <p:cBhvr>
                                        <p:cTn id="182" dur="1" fill="hold">
                                          <p:stCondLst>
                                            <p:cond delay="0"/>
                                          </p:stCondLst>
                                        </p:cTn>
                                        <p:tgtEl>
                                          <p:spTgt spid="46"/>
                                        </p:tgtEl>
                                        <p:attrNameLst>
                                          <p:attrName>style.visibility</p:attrName>
                                        </p:attrNameLst>
                                      </p:cBhvr>
                                      <p:to>
                                        <p:strVal val="visible"/>
                                      </p:to>
                                    </p:set>
                                  </p:childTnLst>
                                </p:cTn>
                              </p:par>
                            </p:childTnLst>
                          </p:cTn>
                        </p:par>
                      </p:childTnLst>
                    </p:cTn>
                  </p:par>
                  <p:par>
                    <p:cTn id="183" fill="hold">
                      <p:stCondLst>
                        <p:cond delay="indefinite"/>
                      </p:stCondLst>
                      <p:childTnLst>
                        <p:par>
                          <p:cTn id="184" fill="hold">
                            <p:stCondLst>
                              <p:cond delay="0"/>
                            </p:stCondLst>
                            <p:childTnLst>
                              <p:par>
                                <p:cTn id="185" presetID="1" presetClass="exit" presetSubtype="0" fill="hold" grpId="1" nodeType="clickEffect">
                                  <p:stCondLst>
                                    <p:cond delay="0"/>
                                  </p:stCondLst>
                                  <p:childTnLst>
                                    <p:set>
                                      <p:cBhvr>
                                        <p:cTn id="186" dur="1" fill="hold">
                                          <p:stCondLst>
                                            <p:cond delay="0"/>
                                          </p:stCondLst>
                                        </p:cTn>
                                        <p:tgtEl>
                                          <p:spTgt spid="46"/>
                                        </p:tgtEl>
                                        <p:attrNameLst>
                                          <p:attrName>style.visibility</p:attrName>
                                        </p:attrNameLst>
                                      </p:cBhvr>
                                      <p:to>
                                        <p:strVal val="hidden"/>
                                      </p:to>
                                    </p:set>
                                  </p:childTnLst>
                                </p:cTn>
                              </p:par>
                              <p:par>
                                <p:cTn id="187" presetID="1" presetClass="entr" presetSubtype="0" fill="hold" grpId="0" nodeType="withEffect">
                                  <p:stCondLst>
                                    <p:cond delay="0"/>
                                  </p:stCondLst>
                                  <p:childTnLst>
                                    <p:set>
                                      <p:cBhvr>
                                        <p:cTn id="188" dur="1" fill="hold">
                                          <p:stCondLst>
                                            <p:cond delay="0"/>
                                          </p:stCondLst>
                                        </p:cTn>
                                        <p:tgtEl>
                                          <p:spTgt spid="47"/>
                                        </p:tgtEl>
                                        <p:attrNameLst>
                                          <p:attrName>style.visibility</p:attrName>
                                        </p:attrNameLst>
                                      </p:cBhvr>
                                      <p:to>
                                        <p:strVal val="visible"/>
                                      </p:to>
                                    </p:set>
                                  </p:childTnLst>
                                </p:cTn>
                              </p:par>
                            </p:childTnLst>
                          </p:cTn>
                        </p:par>
                      </p:childTnLst>
                    </p:cTn>
                  </p:par>
                  <p:par>
                    <p:cTn id="189" fill="hold">
                      <p:stCondLst>
                        <p:cond delay="indefinite"/>
                      </p:stCondLst>
                      <p:childTnLst>
                        <p:par>
                          <p:cTn id="190" fill="hold">
                            <p:stCondLst>
                              <p:cond delay="0"/>
                            </p:stCondLst>
                            <p:childTnLst>
                              <p:par>
                                <p:cTn id="191" presetID="1" presetClass="exit" presetSubtype="0" fill="hold" grpId="1" nodeType="clickEffect">
                                  <p:stCondLst>
                                    <p:cond delay="0"/>
                                  </p:stCondLst>
                                  <p:childTnLst>
                                    <p:set>
                                      <p:cBhvr>
                                        <p:cTn id="192" dur="1" fill="hold">
                                          <p:stCondLst>
                                            <p:cond delay="0"/>
                                          </p:stCondLst>
                                        </p:cTn>
                                        <p:tgtEl>
                                          <p:spTgt spid="47"/>
                                        </p:tgtEl>
                                        <p:attrNameLst>
                                          <p:attrName>style.visibility</p:attrName>
                                        </p:attrNameLst>
                                      </p:cBhvr>
                                      <p:to>
                                        <p:strVal val="hidden"/>
                                      </p:to>
                                    </p:set>
                                  </p:childTnLst>
                                </p:cTn>
                              </p:par>
                              <p:par>
                                <p:cTn id="193" presetID="1" presetClass="entr" presetSubtype="0" fill="hold" grpId="0" nodeType="withEffect">
                                  <p:stCondLst>
                                    <p:cond delay="0"/>
                                  </p:stCondLst>
                                  <p:childTnLst>
                                    <p:set>
                                      <p:cBhvr>
                                        <p:cTn id="194" dur="1" fill="hold">
                                          <p:stCondLst>
                                            <p:cond delay="0"/>
                                          </p:stCondLst>
                                        </p:cTn>
                                        <p:tgtEl>
                                          <p:spTgt spid="48"/>
                                        </p:tgtEl>
                                        <p:attrNameLst>
                                          <p:attrName>style.visibility</p:attrName>
                                        </p:attrNameLst>
                                      </p:cBhvr>
                                      <p:to>
                                        <p:strVal val="visible"/>
                                      </p:to>
                                    </p:set>
                                  </p:childTnLst>
                                </p:cTn>
                              </p:par>
                            </p:childTnLst>
                          </p:cTn>
                        </p:par>
                      </p:childTnLst>
                    </p:cTn>
                  </p:par>
                  <p:par>
                    <p:cTn id="195" fill="hold">
                      <p:stCondLst>
                        <p:cond delay="indefinite"/>
                      </p:stCondLst>
                      <p:childTnLst>
                        <p:par>
                          <p:cTn id="196" fill="hold">
                            <p:stCondLst>
                              <p:cond delay="0"/>
                            </p:stCondLst>
                            <p:childTnLst>
                              <p:par>
                                <p:cTn id="197" presetID="1" presetClass="exit" presetSubtype="0" fill="hold" grpId="1" nodeType="clickEffect">
                                  <p:stCondLst>
                                    <p:cond delay="0"/>
                                  </p:stCondLst>
                                  <p:childTnLst>
                                    <p:set>
                                      <p:cBhvr>
                                        <p:cTn id="198" dur="1" fill="hold">
                                          <p:stCondLst>
                                            <p:cond delay="0"/>
                                          </p:stCondLst>
                                        </p:cTn>
                                        <p:tgtEl>
                                          <p:spTgt spid="48"/>
                                        </p:tgtEl>
                                        <p:attrNameLst>
                                          <p:attrName>style.visibility</p:attrName>
                                        </p:attrNameLst>
                                      </p:cBhvr>
                                      <p:to>
                                        <p:strVal val="hidden"/>
                                      </p:to>
                                    </p:set>
                                  </p:childTnLst>
                                </p:cTn>
                              </p:par>
                              <p:par>
                                <p:cTn id="199" presetID="1" presetClass="entr" presetSubtype="0" fill="hold" grpId="0" nodeType="withEffect">
                                  <p:stCondLst>
                                    <p:cond delay="0"/>
                                  </p:stCondLst>
                                  <p:childTnLst>
                                    <p:set>
                                      <p:cBhvr>
                                        <p:cTn id="200" dur="1" fill="hold">
                                          <p:stCondLst>
                                            <p:cond delay="0"/>
                                          </p:stCondLst>
                                        </p:cTn>
                                        <p:tgtEl>
                                          <p:spTgt spid="49"/>
                                        </p:tgtEl>
                                        <p:attrNameLst>
                                          <p:attrName>style.visibility</p:attrName>
                                        </p:attrNameLst>
                                      </p:cBhvr>
                                      <p:to>
                                        <p:strVal val="visible"/>
                                      </p:to>
                                    </p:set>
                                  </p:childTnLst>
                                </p:cTn>
                              </p:par>
                            </p:childTnLst>
                          </p:cTn>
                        </p:par>
                      </p:childTnLst>
                    </p:cTn>
                  </p:par>
                  <p:par>
                    <p:cTn id="201" fill="hold">
                      <p:stCondLst>
                        <p:cond delay="indefinite"/>
                      </p:stCondLst>
                      <p:childTnLst>
                        <p:par>
                          <p:cTn id="202" fill="hold">
                            <p:stCondLst>
                              <p:cond delay="0"/>
                            </p:stCondLst>
                            <p:childTnLst>
                              <p:par>
                                <p:cTn id="203" presetID="1" presetClass="exit" presetSubtype="0" fill="hold" grpId="1" nodeType="clickEffect">
                                  <p:stCondLst>
                                    <p:cond delay="0"/>
                                  </p:stCondLst>
                                  <p:childTnLst>
                                    <p:set>
                                      <p:cBhvr>
                                        <p:cTn id="204" dur="1" fill="hold">
                                          <p:stCondLst>
                                            <p:cond delay="0"/>
                                          </p:stCondLst>
                                        </p:cTn>
                                        <p:tgtEl>
                                          <p:spTgt spid="49"/>
                                        </p:tgtEl>
                                        <p:attrNameLst>
                                          <p:attrName>style.visibility</p:attrName>
                                        </p:attrNameLst>
                                      </p:cBhvr>
                                      <p:to>
                                        <p:strVal val="hidden"/>
                                      </p:to>
                                    </p:set>
                                  </p:childTnLst>
                                </p:cTn>
                              </p:par>
                              <p:par>
                                <p:cTn id="205" presetID="1" presetClass="entr" presetSubtype="0" fill="hold" grpId="0" nodeType="withEffect">
                                  <p:stCondLst>
                                    <p:cond delay="0"/>
                                  </p:stCondLst>
                                  <p:childTnLst>
                                    <p:set>
                                      <p:cBhvr>
                                        <p:cTn id="206" dur="1" fill="hold">
                                          <p:stCondLst>
                                            <p:cond delay="0"/>
                                          </p:stCondLst>
                                        </p:cTn>
                                        <p:tgtEl>
                                          <p:spTgt spid="50"/>
                                        </p:tgtEl>
                                        <p:attrNameLst>
                                          <p:attrName>style.visibility</p:attrName>
                                        </p:attrNameLst>
                                      </p:cBhvr>
                                      <p:to>
                                        <p:strVal val="visible"/>
                                      </p:to>
                                    </p:set>
                                  </p:childTnLst>
                                </p:cTn>
                              </p:par>
                            </p:childTnLst>
                          </p:cTn>
                        </p:par>
                      </p:childTnLst>
                    </p:cTn>
                  </p:par>
                  <p:par>
                    <p:cTn id="207" fill="hold">
                      <p:stCondLst>
                        <p:cond delay="indefinite"/>
                      </p:stCondLst>
                      <p:childTnLst>
                        <p:par>
                          <p:cTn id="208" fill="hold">
                            <p:stCondLst>
                              <p:cond delay="0"/>
                            </p:stCondLst>
                            <p:childTnLst>
                              <p:par>
                                <p:cTn id="209" presetID="1" presetClass="exit" presetSubtype="0" fill="hold" grpId="1" nodeType="clickEffect">
                                  <p:stCondLst>
                                    <p:cond delay="0"/>
                                  </p:stCondLst>
                                  <p:childTnLst>
                                    <p:set>
                                      <p:cBhvr>
                                        <p:cTn id="210" dur="1" fill="hold">
                                          <p:stCondLst>
                                            <p:cond delay="0"/>
                                          </p:stCondLst>
                                        </p:cTn>
                                        <p:tgtEl>
                                          <p:spTgt spid="50"/>
                                        </p:tgtEl>
                                        <p:attrNameLst>
                                          <p:attrName>style.visibility</p:attrName>
                                        </p:attrNameLst>
                                      </p:cBhvr>
                                      <p:to>
                                        <p:strVal val="hidden"/>
                                      </p:to>
                                    </p:set>
                                  </p:childTnLst>
                                </p:cTn>
                              </p:par>
                              <p:par>
                                <p:cTn id="211" presetID="1" presetClass="entr" presetSubtype="0" fill="hold" grpId="0" nodeType="withEffect">
                                  <p:stCondLst>
                                    <p:cond delay="0"/>
                                  </p:stCondLst>
                                  <p:childTnLst>
                                    <p:set>
                                      <p:cBhvr>
                                        <p:cTn id="212" dur="1" fill="hold">
                                          <p:stCondLst>
                                            <p:cond delay="0"/>
                                          </p:stCondLst>
                                        </p:cTn>
                                        <p:tgtEl>
                                          <p:spTgt spid="51"/>
                                        </p:tgtEl>
                                        <p:attrNameLst>
                                          <p:attrName>style.visibility</p:attrName>
                                        </p:attrNameLst>
                                      </p:cBhvr>
                                      <p:to>
                                        <p:strVal val="visible"/>
                                      </p:to>
                                    </p:set>
                                  </p:childTnLst>
                                </p:cTn>
                              </p:par>
                            </p:childTnLst>
                          </p:cTn>
                        </p:par>
                      </p:childTnLst>
                    </p:cTn>
                  </p:par>
                  <p:par>
                    <p:cTn id="213" fill="hold">
                      <p:stCondLst>
                        <p:cond delay="indefinite"/>
                      </p:stCondLst>
                      <p:childTnLst>
                        <p:par>
                          <p:cTn id="214" fill="hold">
                            <p:stCondLst>
                              <p:cond delay="0"/>
                            </p:stCondLst>
                            <p:childTnLst>
                              <p:par>
                                <p:cTn id="215" presetID="1" presetClass="exit" presetSubtype="0" fill="hold" grpId="1" nodeType="clickEffect">
                                  <p:stCondLst>
                                    <p:cond delay="0"/>
                                  </p:stCondLst>
                                  <p:childTnLst>
                                    <p:set>
                                      <p:cBhvr>
                                        <p:cTn id="216" dur="1" fill="hold">
                                          <p:stCondLst>
                                            <p:cond delay="0"/>
                                          </p:stCondLst>
                                        </p:cTn>
                                        <p:tgtEl>
                                          <p:spTgt spid="51"/>
                                        </p:tgtEl>
                                        <p:attrNameLst>
                                          <p:attrName>style.visibility</p:attrName>
                                        </p:attrNameLst>
                                      </p:cBhvr>
                                      <p:to>
                                        <p:strVal val="hidden"/>
                                      </p:to>
                                    </p:set>
                                  </p:childTnLst>
                                </p:cTn>
                              </p:par>
                              <p:par>
                                <p:cTn id="217" presetID="1" presetClass="entr" presetSubtype="0" fill="hold" grpId="0" nodeType="withEffect">
                                  <p:stCondLst>
                                    <p:cond delay="0"/>
                                  </p:stCondLst>
                                  <p:childTnLst>
                                    <p:set>
                                      <p:cBhvr>
                                        <p:cTn id="218" dur="1" fill="hold">
                                          <p:stCondLst>
                                            <p:cond delay="0"/>
                                          </p:stCondLst>
                                        </p:cTn>
                                        <p:tgtEl>
                                          <p:spTgt spid="52"/>
                                        </p:tgtEl>
                                        <p:attrNameLst>
                                          <p:attrName>style.visibility</p:attrName>
                                        </p:attrNameLst>
                                      </p:cBhvr>
                                      <p:to>
                                        <p:strVal val="visible"/>
                                      </p:to>
                                    </p:set>
                                  </p:childTnLst>
                                </p:cTn>
                              </p:par>
                            </p:childTnLst>
                          </p:cTn>
                        </p:par>
                      </p:childTnLst>
                    </p:cTn>
                  </p:par>
                  <p:par>
                    <p:cTn id="219" fill="hold">
                      <p:stCondLst>
                        <p:cond delay="indefinite"/>
                      </p:stCondLst>
                      <p:childTnLst>
                        <p:par>
                          <p:cTn id="220" fill="hold">
                            <p:stCondLst>
                              <p:cond delay="0"/>
                            </p:stCondLst>
                            <p:childTnLst>
                              <p:par>
                                <p:cTn id="221" presetID="1" presetClass="exit" presetSubtype="0" fill="hold" grpId="1" nodeType="clickEffect">
                                  <p:stCondLst>
                                    <p:cond delay="0"/>
                                  </p:stCondLst>
                                  <p:childTnLst>
                                    <p:set>
                                      <p:cBhvr>
                                        <p:cTn id="222" dur="1" fill="hold">
                                          <p:stCondLst>
                                            <p:cond delay="0"/>
                                          </p:stCondLst>
                                        </p:cTn>
                                        <p:tgtEl>
                                          <p:spTgt spid="52"/>
                                        </p:tgtEl>
                                        <p:attrNameLst>
                                          <p:attrName>style.visibility</p:attrName>
                                        </p:attrNameLst>
                                      </p:cBhvr>
                                      <p:to>
                                        <p:strVal val="hidden"/>
                                      </p:to>
                                    </p:set>
                                  </p:childTnLst>
                                </p:cTn>
                              </p:par>
                              <p:par>
                                <p:cTn id="223" presetID="1" presetClass="entr" presetSubtype="0" fill="hold" grpId="0" nodeType="withEffect">
                                  <p:stCondLst>
                                    <p:cond delay="0"/>
                                  </p:stCondLst>
                                  <p:childTnLst>
                                    <p:set>
                                      <p:cBhvr>
                                        <p:cTn id="224" dur="1" fill="hold">
                                          <p:stCondLst>
                                            <p:cond delay="0"/>
                                          </p:stCondLst>
                                        </p:cTn>
                                        <p:tgtEl>
                                          <p:spTgt spid="53"/>
                                        </p:tgtEl>
                                        <p:attrNameLst>
                                          <p:attrName>style.visibility</p:attrName>
                                        </p:attrNameLst>
                                      </p:cBhvr>
                                      <p:to>
                                        <p:strVal val="visible"/>
                                      </p:to>
                                    </p:set>
                                  </p:childTnLst>
                                </p:cTn>
                              </p:par>
                            </p:childTnLst>
                          </p:cTn>
                        </p:par>
                      </p:childTnLst>
                    </p:cTn>
                  </p:par>
                  <p:par>
                    <p:cTn id="225" fill="hold">
                      <p:stCondLst>
                        <p:cond delay="indefinite"/>
                      </p:stCondLst>
                      <p:childTnLst>
                        <p:par>
                          <p:cTn id="226" fill="hold">
                            <p:stCondLst>
                              <p:cond delay="0"/>
                            </p:stCondLst>
                            <p:childTnLst>
                              <p:par>
                                <p:cTn id="227" presetID="1" presetClass="exit" presetSubtype="0" fill="hold" grpId="1" nodeType="clickEffect">
                                  <p:stCondLst>
                                    <p:cond delay="0"/>
                                  </p:stCondLst>
                                  <p:childTnLst>
                                    <p:set>
                                      <p:cBhvr>
                                        <p:cTn id="228" dur="1" fill="hold">
                                          <p:stCondLst>
                                            <p:cond delay="0"/>
                                          </p:stCondLst>
                                        </p:cTn>
                                        <p:tgtEl>
                                          <p:spTgt spid="53"/>
                                        </p:tgtEl>
                                        <p:attrNameLst>
                                          <p:attrName>style.visibility</p:attrName>
                                        </p:attrNameLst>
                                      </p:cBhvr>
                                      <p:to>
                                        <p:strVal val="hidden"/>
                                      </p:to>
                                    </p:set>
                                  </p:childTnLst>
                                </p:cTn>
                              </p:par>
                              <p:par>
                                <p:cTn id="229" presetID="1" presetClass="entr" presetSubtype="0" fill="hold" grpId="0" nodeType="withEffect">
                                  <p:stCondLst>
                                    <p:cond delay="0"/>
                                  </p:stCondLst>
                                  <p:childTnLst>
                                    <p:set>
                                      <p:cBhvr>
                                        <p:cTn id="230" dur="1" fill="hold">
                                          <p:stCondLst>
                                            <p:cond delay="0"/>
                                          </p:stCondLst>
                                        </p:cTn>
                                        <p:tgtEl>
                                          <p:spTgt spid="54"/>
                                        </p:tgtEl>
                                        <p:attrNameLst>
                                          <p:attrName>style.visibility</p:attrName>
                                        </p:attrNameLst>
                                      </p:cBhvr>
                                      <p:to>
                                        <p:strVal val="visible"/>
                                      </p:to>
                                    </p:set>
                                  </p:childTnLst>
                                </p:cTn>
                              </p:par>
                            </p:childTnLst>
                          </p:cTn>
                        </p:par>
                      </p:childTnLst>
                    </p:cTn>
                  </p:par>
                  <p:par>
                    <p:cTn id="231" fill="hold">
                      <p:stCondLst>
                        <p:cond delay="indefinite"/>
                      </p:stCondLst>
                      <p:childTnLst>
                        <p:par>
                          <p:cTn id="232" fill="hold">
                            <p:stCondLst>
                              <p:cond delay="0"/>
                            </p:stCondLst>
                            <p:childTnLst>
                              <p:par>
                                <p:cTn id="233" presetID="1" presetClass="exit" presetSubtype="0" fill="hold" grpId="1" nodeType="clickEffect">
                                  <p:stCondLst>
                                    <p:cond delay="0"/>
                                  </p:stCondLst>
                                  <p:childTnLst>
                                    <p:set>
                                      <p:cBhvr>
                                        <p:cTn id="234" dur="1" fill="hold">
                                          <p:stCondLst>
                                            <p:cond delay="0"/>
                                          </p:stCondLst>
                                        </p:cTn>
                                        <p:tgtEl>
                                          <p:spTgt spid="54"/>
                                        </p:tgtEl>
                                        <p:attrNameLst>
                                          <p:attrName>style.visibility</p:attrName>
                                        </p:attrNameLst>
                                      </p:cBhvr>
                                      <p:to>
                                        <p:strVal val="hidden"/>
                                      </p:to>
                                    </p:set>
                                  </p:childTnLst>
                                </p:cTn>
                              </p:par>
                              <p:par>
                                <p:cTn id="235" presetID="1" presetClass="entr" presetSubtype="0" fill="hold" grpId="0" nodeType="withEffect">
                                  <p:stCondLst>
                                    <p:cond delay="0"/>
                                  </p:stCondLst>
                                  <p:childTnLst>
                                    <p:set>
                                      <p:cBhvr>
                                        <p:cTn id="236" dur="1" fill="hold">
                                          <p:stCondLst>
                                            <p:cond delay="0"/>
                                          </p:stCondLst>
                                        </p:cTn>
                                        <p:tgtEl>
                                          <p:spTgt spid="55"/>
                                        </p:tgtEl>
                                        <p:attrNameLst>
                                          <p:attrName>style.visibility</p:attrName>
                                        </p:attrNameLst>
                                      </p:cBhvr>
                                      <p:to>
                                        <p:strVal val="visible"/>
                                      </p:to>
                                    </p:set>
                                  </p:childTnLst>
                                </p:cTn>
                              </p:par>
                            </p:childTnLst>
                          </p:cTn>
                        </p:par>
                      </p:childTnLst>
                    </p:cTn>
                  </p:par>
                  <p:par>
                    <p:cTn id="237" fill="hold">
                      <p:stCondLst>
                        <p:cond delay="indefinite"/>
                      </p:stCondLst>
                      <p:childTnLst>
                        <p:par>
                          <p:cTn id="238" fill="hold">
                            <p:stCondLst>
                              <p:cond delay="0"/>
                            </p:stCondLst>
                            <p:childTnLst>
                              <p:par>
                                <p:cTn id="239" presetID="1" presetClass="exit" presetSubtype="0" fill="hold" grpId="1" nodeType="clickEffect">
                                  <p:stCondLst>
                                    <p:cond delay="0"/>
                                  </p:stCondLst>
                                  <p:childTnLst>
                                    <p:set>
                                      <p:cBhvr>
                                        <p:cTn id="240" dur="1" fill="hold">
                                          <p:stCondLst>
                                            <p:cond delay="0"/>
                                          </p:stCondLst>
                                        </p:cTn>
                                        <p:tgtEl>
                                          <p:spTgt spid="55"/>
                                        </p:tgtEl>
                                        <p:attrNameLst>
                                          <p:attrName>style.visibility</p:attrName>
                                        </p:attrNameLst>
                                      </p:cBhvr>
                                      <p:to>
                                        <p:strVal val="hidden"/>
                                      </p:to>
                                    </p:set>
                                  </p:childTnLst>
                                </p:cTn>
                              </p:par>
                              <p:par>
                                <p:cTn id="241" presetID="1" presetClass="entr" presetSubtype="0" fill="hold" grpId="0" nodeType="withEffect">
                                  <p:stCondLst>
                                    <p:cond delay="0"/>
                                  </p:stCondLst>
                                  <p:childTnLst>
                                    <p:set>
                                      <p:cBhvr>
                                        <p:cTn id="242" dur="1" fill="hold">
                                          <p:stCondLst>
                                            <p:cond delay="0"/>
                                          </p:stCondLst>
                                        </p:cTn>
                                        <p:tgtEl>
                                          <p:spTgt spid="56"/>
                                        </p:tgtEl>
                                        <p:attrNameLst>
                                          <p:attrName>style.visibility</p:attrName>
                                        </p:attrNameLst>
                                      </p:cBhvr>
                                      <p:to>
                                        <p:strVal val="visible"/>
                                      </p:to>
                                    </p:set>
                                  </p:childTnLst>
                                </p:cTn>
                              </p:par>
                            </p:childTnLst>
                          </p:cTn>
                        </p:par>
                      </p:childTnLst>
                    </p:cTn>
                  </p:par>
                  <p:par>
                    <p:cTn id="243" fill="hold">
                      <p:stCondLst>
                        <p:cond delay="indefinite"/>
                      </p:stCondLst>
                      <p:childTnLst>
                        <p:par>
                          <p:cTn id="244" fill="hold">
                            <p:stCondLst>
                              <p:cond delay="0"/>
                            </p:stCondLst>
                            <p:childTnLst>
                              <p:par>
                                <p:cTn id="245" presetID="1" presetClass="exit" presetSubtype="0" fill="hold" grpId="1" nodeType="clickEffect">
                                  <p:stCondLst>
                                    <p:cond delay="0"/>
                                  </p:stCondLst>
                                  <p:childTnLst>
                                    <p:set>
                                      <p:cBhvr>
                                        <p:cTn id="246" dur="1" fill="hold">
                                          <p:stCondLst>
                                            <p:cond delay="0"/>
                                          </p:stCondLst>
                                        </p:cTn>
                                        <p:tgtEl>
                                          <p:spTgt spid="56"/>
                                        </p:tgtEl>
                                        <p:attrNameLst>
                                          <p:attrName>style.visibility</p:attrName>
                                        </p:attrNameLst>
                                      </p:cBhvr>
                                      <p:to>
                                        <p:strVal val="hidden"/>
                                      </p:to>
                                    </p:set>
                                  </p:childTnLst>
                                </p:cTn>
                              </p:par>
                              <p:par>
                                <p:cTn id="247" presetID="1" presetClass="entr" presetSubtype="0" fill="hold" grpId="0" nodeType="withEffect">
                                  <p:stCondLst>
                                    <p:cond delay="0"/>
                                  </p:stCondLst>
                                  <p:childTnLst>
                                    <p:set>
                                      <p:cBhvr>
                                        <p:cTn id="248" dur="1" fill="hold">
                                          <p:stCondLst>
                                            <p:cond delay="0"/>
                                          </p:stCondLst>
                                        </p:cTn>
                                        <p:tgtEl>
                                          <p:spTgt spid="57"/>
                                        </p:tgtEl>
                                        <p:attrNameLst>
                                          <p:attrName>style.visibility</p:attrName>
                                        </p:attrNameLst>
                                      </p:cBhvr>
                                      <p:to>
                                        <p:strVal val="visible"/>
                                      </p:to>
                                    </p:set>
                                  </p:childTnLst>
                                </p:cTn>
                              </p:par>
                            </p:childTnLst>
                          </p:cTn>
                        </p:par>
                      </p:childTnLst>
                    </p:cTn>
                  </p:par>
                  <p:par>
                    <p:cTn id="249" fill="hold">
                      <p:stCondLst>
                        <p:cond delay="indefinite"/>
                      </p:stCondLst>
                      <p:childTnLst>
                        <p:par>
                          <p:cTn id="250" fill="hold">
                            <p:stCondLst>
                              <p:cond delay="0"/>
                            </p:stCondLst>
                            <p:childTnLst>
                              <p:par>
                                <p:cTn id="251" presetID="1" presetClass="exit" presetSubtype="0" fill="hold" grpId="1" nodeType="clickEffect">
                                  <p:stCondLst>
                                    <p:cond delay="0"/>
                                  </p:stCondLst>
                                  <p:childTnLst>
                                    <p:set>
                                      <p:cBhvr>
                                        <p:cTn id="252" dur="1" fill="hold">
                                          <p:stCondLst>
                                            <p:cond delay="0"/>
                                          </p:stCondLst>
                                        </p:cTn>
                                        <p:tgtEl>
                                          <p:spTgt spid="57"/>
                                        </p:tgtEl>
                                        <p:attrNameLst>
                                          <p:attrName>style.visibility</p:attrName>
                                        </p:attrNameLst>
                                      </p:cBhvr>
                                      <p:to>
                                        <p:strVal val="hidden"/>
                                      </p:to>
                                    </p:set>
                                  </p:childTnLst>
                                </p:cTn>
                              </p:par>
                              <p:par>
                                <p:cTn id="253" presetID="1" presetClass="entr" presetSubtype="0" fill="hold" grpId="0" nodeType="withEffect">
                                  <p:stCondLst>
                                    <p:cond delay="0"/>
                                  </p:stCondLst>
                                  <p:childTnLst>
                                    <p:set>
                                      <p:cBhvr>
                                        <p:cTn id="254" dur="1" fill="hold">
                                          <p:stCondLst>
                                            <p:cond delay="0"/>
                                          </p:stCondLst>
                                        </p:cTn>
                                        <p:tgtEl>
                                          <p:spTgt spid="58"/>
                                        </p:tgtEl>
                                        <p:attrNameLst>
                                          <p:attrName>style.visibility</p:attrName>
                                        </p:attrNameLst>
                                      </p:cBhvr>
                                      <p:to>
                                        <p:strVal val="visible"/>
                                      </p:to>
                                    </p:set>
                                  </p:childTnLst>
                                </p:cTn>
                              </p:par>
                            </p:childTnLst>
                          </p:cTn>
                        </p:par>
                      </p:childTnLst>
                    </p:cTn>
                  </p:par>
                  <p:par>
                    <p:cTn id="255" fill="hold">
                      <p:stCondLst>
                        <p:cond delay="indefinite"/>
                      </p:stCondLst>
                      <p:childTnLst>
                        <p:par>
                          <p:cTn id="256" fill="hold">
                            <p:stCondLst>
                              <p:cond delay="0"/>
                            </p:stCondLst>
                            <p:childTnLst>
                              <p:par>
                                <p:cTn id="257" presetID="1" presetClass="exit" presetSubtype="0" fill="hold" grpId="1" nodeType="clickEffect">
                                  <p:stCondLst>
                                    <p:cond delay="0"/>
                                  </p:stCondLst>
                                  <p:childTnLst>
                                    <p:set>
                                      <p:cBhvr>
                                        <p:cTn id="258" dur="1" fill="hold">
                                          <p:stCondLst>
                                            <p:cond delay="0"/>
                                          </p:stCondLst>
                                        </p:cTn>
                                        <p:tgtEl>
                                          <p:spTgt spid="58"/>
                                        </p:tgtEl>
                                        <p:attrNameLst>
                                          <p:attrName>style.visibility</p:attrName>
                                        </p:attrNameLst>
                                      </p:cBhvr>
                                      <p:to>
                                        <p:strVal val="hidden"/>
                                      </p:to>
                                    </p:set>
                                  </p:childTnLst>
                                </p:cTn>
                              </p:par>
                              <p:par>
                                <p:cTn id="259" presetID="1" presetClass="entr" presetSubtype="0" fill="hold" grpId="0" nodeType="withEffect">
                                  <p:stCondLst>
                                    <p:cond delay="0"/>
                                  </p:stCondLst>
                                  <p:childTnLst>
                                    <p:set>
                                      <p:cBhvr>
                                        <p:cTn id="260" dur="1" fill="hold">
                                          <p:stCondLst>
                                            <p:cond delay="0"/>
                                          </p:stCondLst>
                                        </p:cTn>
                                        <p:tgtEl>
                                          <p:spTgt spid="59"/>
                                        </p:tgtEl>
                                        <p:attrNameLst>
                                          <p:attrName>style.visibility</p:attrName>
                                        </p:attrNameLst>
                                      </p:cBhvr>
                                      <p:to>
                                        <p:strVal val="visible"/>
                                      </p:to>
                                    </p:set>
                                  </p:childTnLst>
                                </p:cTn>
                              </p:par>
                            </p:childTnLst>
                          </p:cTn>
                        </p:par>
                      </p:childTnLst>
                    </p:cTn>
                  </p:par>
                  <p:par>
                    <p:cTn id="261" fill="hold">
                      <p:stCondLst>
                        <p:cond delay="indefinite"/>
                      </p:stCondLst>
                      <p:childTnLst>
                        <p:par>
                          <p:cTn id="262" fill="hold">
                            <p:stCondLst>
                              <p:cond delay="0"/>
                            </p:stCondLst>
                            <p:childTnLst>
                              <p:par>
                                <p:cTn id="263" presetID="1" presetClass="exit" presetSubtype="0" fill="hold" grpId="1" nodeType="clickEffect">
                                  <p:stCondLst>
                                    <p:cond delay="0"/>
                                  </p:stCondLst>
                                  <p:childTnLst>
                                    <p:set>
                                      <p:cBhvr>
                                        <p:cTn id="264" dur="1" fill="hold">
                                          <p:stCondLst>
                                            <p:cond delay="0"/>
                                          </p:stCondLst>
                                        </p:cTn>
                                        <p:tgtEl>
                                          <p:spTgt spid="59"/>
                                        </p:tgtEl>
                                        <p:attrNameLst>
                                          <p:attrName>style.visibility</p:attrName>
                                        </p:attrNameLst>
                                      </p:cBhvr>
                                      <p:to>
                                        <p:strVal val="hidden"/>
                                      </p:to>
                                    </p:set>
                                  </p:childTnLst>
                                </p:cTn>
                              </p:par>
                              <p:par>
                                <p:cTn id="265" presetID="1" presetClass="entr" presetSubtype="0" fill="hold" grpId="0" nodeType="withEffect">
                                  <p:stCondLst>
                                    <p:cond delay="0"/>
                                  </p:stCondLst>
                                  <p:childTnLst>
                                    <p:set>
                                      <p:cBhvr>
                                        <p:cTn id="266" dur="1" fill="hold">
                                          <p:stCondLst>
                                            <p:cond delay="0"/>
                                          </p:stCondLst>
                                        </p:cTn>
                                        <p:tgtEl>
                                          <p:spTgt spid="60"/>
                                        </p:tgtEl>
                                        <p:attrNameLst>
                                          <p:attrName>style.visibility</p:attrName>
                                        </p:attrNameLst>
                                      </p:cBhvr>
                                      <p:to>
                                        <p:strVal val="visible"/>
                                      </p:to>
                                    </p:set>
                                  </p:childTnLst>
                                </p:cTn>
                              </p:par>
                            </p:childTnLst>
                          </p:cTn>
                        </p:par>
                      </p:childTnLst>
                    </p:cTn>
                  </p:par>
                  <p:par>
                    <p:cTn id="267" fill="hold">
                      <p:stCondLst>
                        <p:cond delay="indefinite"/>
                      </p:stCondLst>
                      <p:childTnLst>
                        <p:par>
                          <p:cTn id="268" fill="hold">
                            <p:stCondLst>
                              <p:cond delay="0"/>
                            </p:stCondLst>
                            <p:childTnLst>
                              <p:par>
                                <p:cTn id="269" presetID="1" presetClass="exit" presetSubtype="0" fill="hold" grpId="1" nodeType="clickEffect">
                                  <p:stCondLst>
                                    <p:cond delay="0"/>
                                  </p:stCondLst>
                                  <p:childTnLst>
                                    <p:set>
                                      <p:cBhvr>
                                        <p:cTn id="270" dur="1" fill="hold">
                                          <p:stCondLst>
                                            <p:cond delay="0"/>
                                          </p:stCondLst>
                                        </p:cTn>
                                        <p:tgtEl>
                                          <p:spTgt spid="60"/>
                                        </p:tgtEl>
                                        <p:attrNameLst>
                                          <p:attrName>style.visibility</p:attrName>
                                        </p:attrNameLst>
                                      </p:cBhvr>
                                      <p:to>
                                        <p:strVal val="hidden"/>
                                      </p:to>
                                    </p:set>
                                  </p:childTnLst>
                                </p:cTn>
                              </p:par>
                              <p:par>
                                <p:cTn id="271" presetID="1" presetClass="entr" presetSubtype="0" fill="hold" grpId="0" nodeType="withEffect">
                                  <p:stCondLst>
                                    <p:cond delay="0"/>
                                  </p:stCondLst>
                                  <p:childTnLst>
                                    <p:set>
                                      <p:cBhvr>
                                        <p:cTn id="272" dur="1" fill="hold">
                                          <p:stCondLst>
                                            <p:cond delay="0"/>
                                          </p:stCondLst>
                                        </p:cTn>
                                        <p:tgtEl>
                                          <p:spTgt spid="61"/>
                                        </p:tgtEl>
                                        <p:attrNameLst>
                                          <p:attrName>style.visibility</p:attrName>
                                        </p:attrNameLst>
                                      </p:cBhvr>
                                      <p:to>
                                        <p:strVal val="visible"/>
                                      </p:to>
                                    </p:set>
                                  </p:childTnLst>
                                </p:cTn>
                              </p:par>
                            </p:childTnLst>
                          </p:cTn>
                        </p:par>
                      </p:childTnLst>
                    </p:cTn>
                  </p:par>
                  <p:par>
                    <p:cTn id="273" fill="hold">
                      <p:stCondLst>
                        <p:cond delay="indefinite"/>
                      </p:stCondLst>
                      <p:childTnLst>
                        <p:par>
                          <p:cTn id="274" fill="hold">
                            <p:stCondLst>
                              <p:cond delay="0"/>
                            </p:stCondLst>
                            <p:childTnLst>
                              <p:par>
                                <p:cTn id="275" presetID="1" presetClass="exit" presetSubtype="0" fill="hold" grpId="1" nodeType="clickEffect">
                                  <p:stCondLst>
                                    <p:cond delay="0"/>
                                  </p:stCondLst>
                                  <p:childTnLst>
                                    <p:set>
                                      <p:cBhvr>
                                        <p:cTn id="276" dur="1" fill="hold">
                                          <p:stCondLst>
                                            <p:cond delay="0"/>
                                          </p:stCondLst>
                                        </p:cTn>
                                        <p:tgtEl>
                                          <p:spTgt spid="61"/>
                                        </p:tgtEl>
                                        <p:attrNameLst>
                                          <p:attrName>style.visibility</p:attrName>
                                        </p:attrNameLst>
                                      </p:cBhvr>
                                      <p:to>
                                        <p:strVal val="hidden"/>
                                      </p:to>
                                    </p:set>
                                  </p:childTnLst>
                                </p:cTn>
                              </p:par>
                              <p:par>
                                <p:cTn id="277" presetID="1" presetClass="entr" presetSubtype="0" fill="hold" grpId="0" nodeType="withEffect">
                                  <p:stCondLst>
                                    <p:cond delay="0"/>
                                  </p:stCondLst>
                                  <p:childTnLst>
                                    <p:set>
                                      <p:cBhvr>
                                        <p:cTn id="278" dur="1" fill="hold">
                                          <p:stCondLst>
                                            <p:cond delay="0"/>
                                          </p:stCondLst>
                                        </p:cTn>
                                        <p:tgtEl>
                                          <p:spTgt spid="62"/>
                                        </p:tgtEl>
                                        <p:attrNameLst>
                                          <p:attrName>style.visibility</p:attrName>
                                        </p:attrNameLst>
                                      </p:cBhvr>
                                      <p:to>
                                        <p:strVal val="visible"/>
                                      </p:to>
                                    </p:set>
                                  </p:childTnLst>
                                </p:cTn>
                              </p:par>
                            </p:childTnLst>
                          </p:cTn>
                        </p:par>
                      </p:childTnLst>
                    </p:cTn>
                  </p:par>
                  <p:par>
                    <p:cTn id="279" fill="hold">
                      <p:stCondLst>
                        <p:cond delay="indefinite"/>
                      </p:stCondLst>
                      <p:childTnLst>
                        <p:par>
                          <p:cTn id="280" fill="hold">
                            <p:stCondLst>
                              <p:cond delay="0"/>
                            </p:stCondLst>
                            <p:childTnLst>
                              <p:par>
                                <p:cTn id="281" presetID="1" presetClass="exit" presetSubtype="0" fill="hold" grpId="1" nodeType="clickEffect">
                                  <p:stCondLst>
                                    <p:cond delay="0"/>
                                  </p:stCondLst>
                                  <p:childTnLst>
                                    <p:set>
                                      <p:cBhvr>
                                        <p:cTn id="282" dur="1" fill="hold">
                                          <p:stCondLst>
                                            <p:cond delay="0"/>
                                          </p:stCondLst>
                                        </p:cTn>
                                        <p:tgtEl>
                                          <p:spTgt spid="62"/>
                                        </p:tgtEl>
                                        <p:attrNameLst>
                                          <p:attrName>style.visibility</p:attrName>
                                        </p:attrNameLst>
                                      </p:cBhvr>
                                      <p:to>
                                        <p:strVal val="hidden"/>
                                      </p:to>
                                    </p:set>
                                  </p:childTnLst>
                                </p:cTn>
                              </p:par>
                              <p:par>
                                <p:cTn id="283" presetID="1" presetClass="entr" presetSubtype="0" fill="hold" grpId="0" nodeType="withEffect">
                                  <p:stCondLst>
                                    <p:cond delay="0"/>
                                  </p:stCondLst>
                                  <p:childTnLst>
                                    <p:set>
                                      <p:cBhvr>
                                        <p:cTn id="284" dur="1" fill="hold">
                                          <p:stCondLst>
                                            <p:cond delay="0"/>
                                          </p:stCondLst>
                                        </p:cTn>
                                        <p:tgtEl>
                                          <p:spTgt spid="63"/>
                                        </p:tgtEl>
                                        <p:attrNameLst>
                                          <p:attrName>style.visibility</p:attrName>
                                        </p:attrNameLst>
                                      </p:cBhvr>
                                      <p:to>
                                        <p:strVal val="visible"/>
                                      </p:to>
                                    </p:set>
                                  </p:childTnLst>
                                </p:cTn>
                              </p:par>
                            </p:childTnLst>
                          </p:cTn>
                        </p:par>
                      </p:childTnLst>
                    </p:cTn>
                  </p:par>
                  <p:par>
                    <p:cTn id="285" fill="hold">
                      <p:stCondLst>
                        <p:cond delay="indefinite"/>
                      </p:stCondLst>
                      <p:childTnLst>
                        <p:par>
                          <p:cTn id="286" fill="hold">
                            <p:stCondLst>
                              <p:cond delay="0"/>
                            </p:stCondLst>
                            <p:childTnLst>
                              <p:par>
                                <p:cTn id="287" presetID="1" presetClass="exit" presetSubtype="0" fill="hold" grpId="1" nodeType="clickEffect">
                                  <p:stCondLst>
                                    <p:cond delay="0"/>
                                  </p:stCondLst>
                                  <p:childTnLst>
                                    <p:set>
                                      <p:cBhvr>
                                        <p:cTn id="288" dur="1" fill="hold">
                                          <p:stCondLst>
                                            <p:cond delay="0"/>
                                          </p:stCondLst>
                                        </p:cTn>
                                        <p:tgtEl>
                                          <p:spTgt spid="63"/>
                                        </p:tgtEl>
                                        <p:attrNameLst>
                                          <p:attrName>style.visibility</p:attrName>
                                        </p:attrNameLst>
                                      </p:cBhvr>
                                      <p:to>
                                        <p:strVal val="hidden"/>
                                      </p:to>
                                    </p:set>
                                  </p:childTnLst>
                                </p:cTn>
                              </p:par>
                              <p:par>
                                <p:cTn id="289" presetID="1" presetClass="entr" presetSubtype="0" fill="hold" grpId="0" nodeType="withEffect">
                                  <p:stCondLst>
                                    <p:cond delay="0"/>
                                  </p:stCondLst>
                                  <p:childTnLst>
                                    <p:set>
                                      <p:cBhvr>
                                        <p:cTn id="290" dur="1" fill="hold">
                                          <p:stCondLst>
                                            <p:cond delay="0"/>
                                          </p:stCondLst>
                                        </p:cTn>
                                        <p:tgtEl>
                                          <p:spTgt spid="10240"/>
                                        </p:tgtEl>
                                        <p:attrNameLst>
                                          <p:attrName>style.visibility</p:attrName>
                                        </p:attrNameLst>
                                      </p:cBhvr>
                                      <p:to>
                                        <p:strVal val="visible"/>
                                      </p:to>
                                    </p:set>
                                  </p:childTnLst>
                                </p:cTn>
                              </p:par>
                            </p:childTnLst>
                          </p:cTn>
                        </p:par>
                      </p:childTnLst>
                    </p:cTn>
                  </p:par>
                  <p:par>
                    <p:cTn id="291" fill="hold">
                      <p:stCondLst>
                        <p:cond delay="indefinite"/>
                      </p:stCondLst>
                      <p:childTnLst>
                        <p:par>
                          <p:cTn id="292" fill="hold">
                            <p:stCondLst>
                              <p:cond delay="0"/>
                            </p:stCondLst>
                            <p:childTnLst>
                              <p:par>
                                <p:cTn id="293" presetID="1" presetClass="exit" presetSubtype="0" fill="hold" grpId="1" nodeType="clickEffect">
                                  <p:stCondLst>
                                    <p:cond delay="0"/>
                                  </p:stCondLst>
                                  <p:childTnLst>
                                    <p:set>
                                      <p:cBhvr>
                                        <p:cTn id="294" dur="1" fill="hold">
                                          <p:stCondLst>
                                            <p:cond delay="0"/>
                                          </p:stCondLst>
                                        </p:cTn>
                                        <p:tgtEl>
                                          <p:spTgt spid="10240"/>
                                        </p:tgtEl>
                                        <p:attrNameLst>
                                          <p:attrName>style.visibility</p:attrName>
                                        </p:attrNameLst>
                                      </p:cBhvr>
                                      <p:to>
                                        <p:strVal val="hidden"/>
                                      </p:to>
                                    </p:set>
                                  </p:childTnLst>
                                </p:cTn>
                              </p:par>
                              <p:par>
                                <p:cTn id="295" presetID="1" presetClass="entr" presetSubtype="0" fill="hold" grpId="0" nodeType="withEffect">
                                  <p:stCondLst>
                                    <p:cond delay="0"/>
                                  </p:stCondLst>
                                  <p:childTnLst>
                                    <p:set>
                                      <p:cBhvr>
                                        <p:cTn id="296" dur="1" fill="hold">
                                          <p:stCondLst>
                                            <p:cond delay="0"/>
                                          </p:stCondLst>
                                        </p:cTn>
                                        <p:tgtEl>
                                          <p:spTgt spid="10241"/>
                                        </p:tgtEl>
                                        <p:attrNameLst>
                                          <p:attrName>style.visibility</p:attrName>
                                        </p:attrNameLst>
                                      </p:cBhvr>
                                      <p:to>
                                        <p:strVal val="visible"/>
                                      </p:to>
                                    </p:set>
                                  </p:childTnLst>
                                </p:cTn>
                              </p:par>
                            </p:childTnLst>
                          </p:cTn>
                        </p:par>
                      </p:childTnLst>
                    </p:cTn>
                  </p:par>
                  <p:par>
                    <p:cTn id="297" fill="hold">
                      <p:stCondLst>
                        <p:cond delay="indefinite"/>
                      </p:stCondLst>
                      <p:childTnLst>
                        <p:par>
                          <p:cTn id="298" fill="hold">
                            <p:stCondLst>
                              <p:cond delay="0"/>
                            </p:stCondLst>
                            <p:childTnLst>
                              <p:par>
                                <p:cTn id="299" presetID="1" presetClass="exit" presetSubtype="0" fill="hold" grpId="1" nodeType="clickEffect">
                                  <p:stCondLst>
                                    <p:cond delay="0"/>
                                  </p:stCondLst>
                                  <p:childTnLst>
                                    <p:set>
                                      <p:cBhvr>
                                        <p:cTn id="300" dur="1" fill="hold">
                                          <p:stCondLst>
                                            <p:cond delay="0"/>
                                          </p:stCondLst>
                                        </p:cTn>
                                        <p:tgtEl>
                                          <p:spTgt spid="10241"/>
                                        </p:tgtEl>
                                        <p:attrNameLst>
                                          <p:attrName>style.visibility</p:attrName>
                                        </p:attrNameLst>
                                      </p:cBhvr>
                                      <p:to>
                                        <p:strVal val="hidden"/>
                                      </p:to>
                                    </p:set>
                                  </p:childTnLst>
                                </p:cTn>
                              </p:par>
                              <p:par>
                                <p:cTn id="301" presetID="1" presetClass="entr" presetSubtype="0" fill="hold" grpId="0" nodeType="withEffect">
                                  <p:stCondLst>
                                    <p:cond delay="0"/>
                                  </p:stCondLst>
                                  <p:childTnLst>
                                    <p:set>
                                      <p:cBhvr>
                                        <p:cTn id="302" dur="1" fill="hold">
                                          <p:stCondLst>
                                            <p:cond delay="0"/>
                                          </p:stCondLst>
                                        </p:cTn>
                                        <p:tgtEl>
                                          <p:spTgt spid="10242"/>
                                        </p:tgtEl>
                                        <p:attrNameLst>
                                          <p:attrName>style.visibility</p:attrName>
                                        </p:attrNameLst>
                                      </p:cBhvr>
                                      <p:to>
                                        <p:strVal val="visible"/>
                                      </p:to>
                                    </p:set>
                                  </p:childTnLst>
                                </p:cTn>
                              </p:par>
                            </p:childTnLst>
                          </p:cTn>
                        </p:par>
                      </p:childTnLst>
                    </p:cTn>
                  </p:par>
                  <p:par>
                    <p:cTn id="303" fill="hold">
                      <p:stCondLst>
                        <p:cond delay="indefinite"/>
                      </p:stCondLst>
                      <p:childTnLst>
                        <p:par>
                          <p:cTn id="304" fill="hold">
                            <p:stCondLst>
                              <p:cond delay="0"/>
                            </p:stCondLst>
                            <p:childTnLst>
                              <p:par>
                                <p:cTn id="305" presetID="1" presetClass="exit" presetSubtype="0" fill="hold" grpId="1" nodeType="clickEffect">
                                  <p:stCondLst>
                                    <p:cond delay="0"/>
                                  </p:stCondLst>
                                  <p:childTnLst>
                                    <p:set>
                                      <p:cBhvr>
                                        <p:cTn id="306" dur="1" fill="hold">
                                          <p:stCondLst>
                                            <p:cond delay="0"/>
                                          </p:stCondLst>
                                        </p:cTn>
                                        <p:tgtEl>
                                          <p:spTgt spid="10242"/>
                                        </p:tgtEl>
                                        <p:attrNameLst>
                                          <p:attrName>style.visibility</p:attrName>
                                        </p:attrNameLst>
                                      </p:cBhvr>
                                      <p:to>
                                        <p:strVal val="hidden"/>
                                      </p:to>
                                    </p:set>
                                  </p:childTnLst>
                                </p:cTn>
                              </p:par>
                              <p:par>
                                <p:cTn id="307" presetID="1" presetClass="entr" presetSubtype="0" fill="hold" grpId="0" nodeType="withEffect">
                                  <p:stCondLst>
                                    <p:cond delay="0"/>
                                  </p:stCondLst>
                                  <p:childTnLst>
                                    <p:set>
                                      <p:cBhvr>
                                        <p:cTn id="308" dur="1" fill="hold">
                                          <p:stCondLst>
                                            <p:cond delay="0"/>
                                          </p:stCondLst>
                                        </p:cTn>
                                        <p:tgtEl>
                                          <p:spTgt spid="10243"/>
                                        </p:tgtEl>
                                        <p:attrNameLst>
                                          <p:attrName>style.visibility</p:attrName>
                                        </p:attrNameLst>
                                      </p:cBhvr>
                                      <p:to>
                                        <p:strVal val="visible"/>
                                      </p:to>
                                    </p:set>
                                  </p:childTnLst>
                                </p:cTn>
                              </p:par>
                            </p:childTnLst>
                          </p:cTn>
                        </p:par>
                      </p:childTnLst>
                    </p:cTn>
                  </p:par>
                  <p:par>
                    <p:cTn id="309" fill="hold">
                      <p:stCondLst>
                        <p:cond delay="indefinite"/>
                      </p:stCondLst>
                      <p:childTnLst>
                        <p:par>
                          <p:cTn id="310" fill="hold">
                            <p:stCondLst>
                              <p:cond delay="0"/>
                            </p:stCondLst>
                            <p:childTnLst>
                              <p:par>
                                <p:cTn id="311" presetID="1" presetClass="exit" presetSubtype="0" fill="hold" grpId="1" nodeType="clickEffect">
                                  <p:stCondLst>
                                    <p:cond delay="0"/>
                                  </p:stCondLst>
                                  <p:childTnLst>
                                    <p:set>
                                      <p:cBhvr>
                                        <p:cTn id="312" dur="1" fill="hold">
                                          <p:stCondLst>
                                            <p:cond delay="0"/>
                                          </p:stCondLst>
                                        </p:cTn>
                                        <p:tgtEl>
                                          <p:spTgt spid="10243"/>
                                        </p:tgtEl>
                                        <p:attrNameLst>
                                          <p:attrName>style.visibility</p:attrName>
                                        </p:attrNameLst>
                                      </p:cBhvr>
                                      <p:to>
                                        <p:strVal val="hidden"/>
                                      </p:to>
                                    </p:set>
                                  </p:childTnLst>
                                </p:cTn>
                              </p:par>
                              <p:par>
                                <p:cTn id="313" presetID="1" presetClass="entr" presetSubtype="0" fill="hold" grpId="0" nodeType="withEffect">
                                  <p:stCondLst>
                                    <p:cond delay="0"/>
                                  </p:stCondLst>
                                  <p:childTnLst>
                                    <p:set>
                                      <p:cBhvr>
                                        <p:cTn id="314" dur="1" fill="hold">
                                          <p:stCondLst>
                                            <p:cond delay="0"/>
                                          </p:stCondLst>
                                        </p:cTn>
                                        <p:tgtEl>
                                          <p:spTgt spid="10244"/>
                                        </p:tgtEl>
                                        <p:attrNameLst>
                                          <p:attrName>style.visibility</p:attrName>
                                        </p:attrNameLst>
                                      </p:cBhvr>
                                      <p:to>
                                        <p:strVal val="visible"/>
                                      </p:to>
                                    </p:set>
                                  </p:childTnLst>
                                </p:cTn>
                              </p:par>
                            </p:childTnLst>
                          </p:cTn>
                        </p:par>
                      </p:childTnLst>
                    </p:cTn>
                  </p:par>
                  <p:par>
                    <p:cTn id="315" fill="hold">
                      <p:stCondLst>
                        <p:cond delay="indefinite"/>
                      </p:stCondLst>
                      <p:childTnLst>
                        <p:par>
                          <p:cTn id="316" fill="hold">
                            <p:stCondLst>
                              <p:cond delay="0"/>
                            </p:stCondLst>
                            <p:childTnLst>
                              <p:par>
                                <p:cTn id="317" presetID="1" presetClass="exit" presetSubtype="0" fill="hold" grpId="1" nodeType="clickEffect">
                                  <p:stCondLst>
                                    <p:cond delay="0"/>
                                  </p:stCondLst>
                                  <p:childTnLst>
                                    <p:set>
                                      <p:cBhvr>
                                        <p:cTn id="318" dur="1" fill="hold">
                                          <p:stCondLst>
                                            <p:cond delay="0"/>
                                          </p:stCondLst>
                                        </p:cTn>
                                        <p:tgtEl>
                                          <p:spTgt spid="10244"/>
                                        </p:tgtEl>
                                        <p:attrNameLst>
                                          <p:attrName>style.visibility</p:attrName>
                                        </p:attrNameLst>
                                      </p:cBhvr>
                                      <p:to>
                                        <p:strVal val="hidden"/>
                                      </p:to>
                                    </p:set>
                                  </p:childTnLst>
                                </p:cTn>
                              </p:par>
                              <p:par>
                                <p:cTn id="319" presetID="1" presetClass="entr" presetSubtype="0" fill="hold" grpId="0" nodeType="withEffect">
                                  <p:stCondLst>
                                    <p:cond delay="0"/>
                                  </p:stCondLst>
                                  <p:childTnLst>
                                    <p:set>
                                      <p:cBhvr>
                                        <p:cTn id="320" dur="1" fill="hold">
                                          <p:stCondLst>
                                            <p:cond delay="0"/>
                                          </p:stCondLst>
                                        </p:cTn>
                                        <p:tgtEl>
                                          <p:spTgt spid="10245"/>
                                        </p:tgtEl>
                                        <p:attrNameLst>
                                          <p:attrName>style.visibility</p:attrName>
                                        </p:attrNameLst>
                                      </p:cBhvr>
                                      <p:to>
                                        <p:strVal val="visible"/>
                                      </p:to>
                                    </p:set>
                                  </p:childTnLst>
                                </p:cTn>
                              </p:par>
                            </p:childTnLst>
                          </p:cTn>
                        </p:par>
                      </p:childTnLst>
                    </p:cTn>
                  </p:par>
                  <p:par>
                    <p:cTn id="321" fill="hold">
                      <p:stCondLst>
                        <p:cond delay="indefinite"/>
                      </p:stCondLst>
                      <p:childTnLst>
                        <p:par>
                          <p:cTn id="322" fill="hold">
                            <p:stCondLst>
                              <p:cond delay="0"/>
                            </p:stCondLst>
                            <p:childTnLst>
                              <p:par>
                                <p:cTn id="323" presetID="1" presetClass="exit" presetSubtype="0" fill="hold" grpId="1" nodeType="clickEffect">
                                  <p:stCondLst>
                                    <p:cond delay="0"/>
                                  </p:stCondLst>
                                  <p:childTnLst>
                                    <p:set>
                                      <p:cBhvr>
                                        <p:cTn id="324" dur="1" fill="hold">
                                          <p:stCondLst>
                                            <p:cond delay="0"/>
                                          </p:stCondLst>
                                        </p:cTn>
                                        <p:tgtEl>
                                          <p:spTgt spid="10245"/>
                                        </p:tgtEl>
                                        <p:attrNameLst>
                                          <p:attrName>style.visibility</p:attrName>
                                        </p:attrNameLst>
                                      </p:cBhvr>
                                      <p:to>
                                        <p:strVal val="hidden"/>
                                      </p:to>
                                    </p:set>
                                  </p:childTnLst>
                                </p:cTn>
                              </p:par>
                              <p:par>
                                <p:cTn id="325" presetID="1" presetClass="entr" presetSubtype="0" fill="hold" grpId="0" nodeType="withEffect">
                                  <p:stCondLst>
                                    <p:cond delay="0"/>
                                  </p:stCondLst>
                                  <p:childTnLst>
                                    <p:set>
                                      <p:cBhvr>
                                        <p:cTn id="326" dur="1" fill="hold">
                                          <p:stCondLst>
                                            <p:cond delay="0"/>
                                          </p:stCondLst>
                                        </p:cTn>
                                        <p:tgtEl>
                                          <p:spTgt spid="10246"/>
                                        </p:tgtEl>
                                        <p:attrNameLst>
                                          <p:attrName>style.visibility</p:attrName>
                                        </p:attrNameLst>
                                      </p:cBhvr>
                                      <p:to>
                                        <p:strVal val="visible"/>
                                      </p:to>
                                    </p:set>
                                  </p:childTnLst>
                                </p:cTn>
                              </p:par>
                            </p:childTnLst>
                          </p:cTn>
                        </p:par>
                      </p:childTnLst>
                    </p:cTn>
                  </p:par>
                  <p:par>
                    <p:cTn id="327" fill="hold">
                      <p:stCondLst>
                        <p:cond delay="indefinite"/>
                      </p:stCondLst>
                      <p:childTnLst>
                        <p:par>
                          <p:cTn id="328" fill="hold">
                            <p:stCondLst>
                              <p:cond delay="0"/>
                            </p:stCondLst>
                            <p:childTnLst>
                              <p:par>
                                <p:cTn id="329" presetID="1" presetClass="exit" presetSubtype="0" fill="hold" grpId="1" nodeType="clickEffect">
                                  <p:stCondLst>
                                    <p:cond delay="0"/>
                                  </p:stCondLst>
                                  <p:childTnLst>
                                    <p:set>
                                      <p:cBhvr>
                                        <p:cTn id="330" dur="1" fill="hold">
                                          <p:stCondLst>
                                            <p:cond delay="0"/>
                                          </p:stCondLst>
                                        </p:cTn>
                                        <p:tgtEl>
                                          <p:spTgt spid="10246"/>
                                        </p:tgtEl>
                                        <p:attrNameLst>
                                          <p:attrName>style.visibility</p:attrName>
                                        </p:attrNameLst>
                                      </p:cBhvr>
                                      <p:to>
                                        <p:strVal val="hidden"/>
                                      </p:to>
                                    </p:set>
                                  </p:childTnLst>
                                </p:cTn>
                              </p:par>
                              <p:par>
                                <p:cTn id="331" presetID="1" presetClass="entr" presetSubtype="0" fill="hold" grpId="0" nodeType="withEffect">
                                  <p:stCondLst>
                                    <p:cond delay="0"/>
                                  </p:stCondLst>
                                  <p:childTnLst>
                                    <p:set>
                                      <p:cBhvr>
                                        <p:cTn id="332" dur="1" fill="hold">
                                          <p:stCondLst>
                                            <p:cond delay="0"/>
                                          </p:stCondLst>
                                        </p:cTn>
                                        <p:tgtEl>
                                          <p:spTgt spid="10247"/>
                                        </p:tgtEl>
                                        <p:attrNameLst>
                                          <p:attrName>style.visibility</p:attrName>
                                        </p:attrNameLst>
                                      </p:cBhvr>
                                      <p:to>
                                        <p:strVal val="visible"/>
                                      </p:to>
                                    </p:set>
                                  </p:childTnLst>
                                </p:cTn>
                              </p:par>
                            </p:childTnLst>
                          </p:cTn>
                        </p:par>
                      </p:childTnLst>
                    </p:cTn>
                  </p:par>
                  <p:par>
                    <p:cTn id="333" fill="hold">
                      <p:stCondLst>
                        <p:cond delay="indefinite"/>
                      </p:stCondLst>
                      <p:childTnLst>
                        <p:par>
                          <p:cTn id="334" fill="hold">
                            <p:stCondLst>
                              <p:cond delay="0"/>
                            </p:stCondLst>
                            <p:childTnLst>
                              <p:par>
                                <p:cTn id="335" presetID="1" presetClass="exit" presetSubtype="0" fill="hold" grpId="1" nodeType="clickEffect">
                                  <p:stCondLst>
                                    <p:cond delay="0"/>
                                  </p:stCondLst>
                                  <p:childTnLst>
                                    <p:set>
                                      <p:cBhvr>
                                        <p:cTn id="336" dur="1" fill="hold">
                                          <p:stCondLst>
                                            <p:cond delay="0"/>
                                          </p:stCondLst>
                                        </p:cTn>
                                        <p:tgtEl>
                                          <p:spTgt spid="10247"/>
                                        </p:tgtEl>
                                        <p:attrNameLst>
                                          <p:attrName>style.visibility</p:attrName>
                                        </p:attrNameLst>
                                      </p:cBhvr>
                                      <p:to>
                                        <p:strVal val="hidden"/>
                                      </p:to>
                                    </p:set>
                                  </p:childTnLst>
                                </p:cTn>
                              </p:par>
                              <p:par>
                                <p:cTn id="337" presetID="1" presetClass="entr" presetSubtype="0" fill="hold" grpId="0" nodeType="withEffect">
                                  <p:stCondLst>
                                    <p:cond delay="0"/>
                                  </p:stCondLst>
                                  <p:childTnLst>
                                    <p:set>
                                      <p:cBhvr>
                                        <p:cTn id="338" dur="1" fill="hold">
                                          <p:stCondLst>
                                            <p:cond delay="0"/>
                                          </p:stCondLst>
                                        </p:cTn>
                                        <p:tgtEl>
                                          <p:spTgt spid="10249"/>
                                        </p:tgtEl>
                                        <p:attrNameLst>
                                          <p:attrName>style.visibility</p:attrName>
                                        </p:attrNameLst>
                                      </p:cBhvr>
                                      <p:to>
                                        <p:strVal val="visible"/>
                                      </p:to>
                                    </p:set>
                                  </p:childTnLst>
                                </p:cTn>
                              </p:par>
                            </p:childTnLst>
                          </p:cTn>
                        </p:par>
                      </p:childTnLst>
                    </p:cTn>
                  </p:par>
                  <p:par>
                    <p:cTn id="339" fill="hold">
                      <p:stCondLst>
                        <p:cond delay="indefinite"/>
                      </p:stCondLst>
                      <p:childTnLst>
                        <p:par>
                          <p:cTn id="340" fill="hold">
                            <p:stCondLst>
                              <p:cond delay="0"/>
                            </p:stCondLst>
                            <p:childTnLst>
                              <p:par>
                                <p:cTn id="341" presetID="1" presetClass="exit" presetSubtype="0" fill="hold" grpId="1" nodeType="clickEffect">
                                  <p:stCondLst>
                                    <p:cond delay="0"/>
                                  </p:stCondLst>
                                  <p:childTnLst>
                                    <p:set>
                                      <p:cBhvr>
                                        <p:cTn id="342" dur="1" fill="hold">
                                          <p:stCondLst>
                                            <p:cond delay="0"/>
                                          </p:stCondLst>
                                        </p:cTn>
                                        <p:tgtEl>
                                          <p:spTgt spid="10249"/>
                                        </p:tgtEl>
                                        <p:attrNameLst>
                                          <p:attrName>style.visibility</p:attrName>
                                        </p:attrNameLst>
                                      </p:cBhvr>
                                      <p:to>
                                        <p:strVal val="hidden"/>
                                      </p:to>
                                    </p:set>
                                  </p:childTnLst>
                                </p:cTn>
                              </p:par>
                              <p:par>
                                <p:cTn id="343" presetID="1" presetClass="entr" presetSubtype="0" fill="hold" grpId="0" nodeType="withEffect">
                                  <p:stCondLst>
                                    <p:cond delay="0"/>
                                  </p:stCondLst>
                                  <p:childTnLst>
                                    <p:set>
                                      <p:cBhvr>
                                        <p:cTn id="344" dur="1" fill="hold">
                                          <p:stCondLst>
                                            <p:cond delay="0"/>
                                          </p:stCondLst>
                                        </p:cTn>
                                        <p:tgtEl>
                                          <p:spTgt spid="10250"/>
                                        </p:tgtEl>
                                        <p:attrNameLst>
                                          <p:attrName>style.visibility</p:attrName>
                                        </p:attrNameLst>
                                      </p:cBhvr>
                                      <p:to>
                                        <p:strVal val="visible"/>
                                      </p:to>
                                    </p:set>
                                  </p:childTnLst>
                                </p:cTn>
                              </p:par>
                            </p:childTnLst>
                          </p:cTn>
                        </p:par>
                      </p:childTnLst>
                    </p:cTn>
                  </p:par>
                  <p:par>
                    <p:cTn id="345" fill="hold">
                      <p:stCondLst>
                        <p:cond delay="indefinite"/>
                      </p:stCondLst>
                      <p:childTnLst>
                        <p:par>
                          <p:cTn id="346" fill="hold">
                            <p:stCondLst>
                              <p:cond delay="0"/>
                            </p:stCondLst>
                            <p:childTnLst>
                              <p:par>
                                <p:cTn id="347" presetID="1" presetClass="exit" presetSubtype="0" fill="hold" grpId="1" nodeType="clickEffect">
                                  <p:stCondLst>
                                    <p:cond delay="0"/>
                                  </p:stCondLst>
                                  <p:childTnLst>
                                    <p:set>
                                      <p:cBhvr>
                                        <p:cTn id="348" dur="1" fill="hold">
                                          <p:stCondLst>
                                            <p:cond delay="0"/>
                                          </p:stCondLst>
                                        </p:cTn>
                                        <p:tgtEl>
                                          <p:spTgt spid="10250"/>
                                        </p:tgtEl>
                                        <p:attrNameLst>
                                          <p:attrName>style.visibility</p:attrName>
                                        </p:attrNameLst>
                                      </p:cBhvr>
                                      <p:to>
                                        <p:strVal val="hidden"/>
                                      </p:to>
                                    </p:set>
                                  </p:childTnLst>
                                </p:cTn>
                              </p:par>
                              <p:par>
                                <p:cTn id="349" presetID="1" presetClass="entr" presetSubtype="0" fill="hold" grpId="0" nodeType="withEffect">
                                  <p:stCondLst>
                                    <p:cond delay="0"/>
                                  </p:stCondLst>
                                  <p:childTnLst>
                                    <p:set>
                                      <p:cBhvr>
                                        <p:cTn id="350" dur="1" fill="hold">
                                          <p:stCondLst>
                                            <p:cond delay="0"/>
                                          </p:stCondLst>
                                        </p:cTn>
                                        <p:tgtEl>
                                          <p:spTgt spid="10251"/>
                                        </p:tgtEl>
                                        <p:attrNameLst>
                                          <p:attrName>style.visibility</p:attrName>
                                        </p:attrNameLst>
                                      </p:cBhvr>
                                      <p:to>
                                        <p:strVal val="visible"/>
                                      </p:to>
                                    </p:set>
                                  </p:childTnLst>
                                </p:cTn>
                              </p:par>
                            </p:childTnLst>
                          </p:cTn>
                        </p:par>
                      </p:childTnLst>
                    </p:cTn>
                  </p:par>
                  <p:par>
                    <p:cTn id="351" fill="hold">
                      <p:stCondLst>
                        <p:cond delay="indefinite"/>
                      </p:stCondLst>
                      <p:childTnLst>
                        <p:par>
                          <p:cTn id="352" fill="hold">
                            <p:stCondLst>
                              <p:cond delay="0"/>
                            </p:stCondLst>
                            <p:childTnLst>
                              <p:par>
                                <p:cTn id="353" presetID="1" presetClass="exit" presetSubtype="0" fill="hold" grpId="1" nodeType="clickEffect">
                                  <p:stCondLst>
                                    <p:cond delay="0"/>
                                  </p:stCondLst>
                                  <p:childTnLst>
                                    <p:set>
                                      <p:cBhvr>
                                        <p:cTn id="354" dur="1" fill="hold">
                                          <p:stCondLst>
                                            <p:cond delay="0"/>
                                          </p:stCondLst>
                                        </p:cTn>
                                        <p:tgtEl>
                                          <p:spTgt spid="10251"/>
                                        </p:tgtEl>
                                        <p:attrNameLst>
                                          <p:attrName>style.visibility</p:attrName>
                                        </p:attrNameLst>
                                      </p:cBhvr>
                                      <p:to>
                                        <p:strVal val="hidden"/>
                                      </p:to>
                                    </p:set>
                                  </p:childTnLst>
                                </p:cTn>
                              </p:par>
                              <p:par>
                                <p:cTn id="355" presetID="1" presetClass="entr" presetSubtype="0" fill="hold" grpId="0" nodeType="withEffect">
                                  <p:stCondLst>
                                    <p:cond delay="0"/>
                                  </p:stCondLst>
                                  <p:childTnLst>
                                    <p:set>
                                      <p:cBhvr>
                                        <p:cTn id="356" dur="1" fill="hold">
                                          <p:stCondLst>
                                            <p:cond delay="0"/>
                                          </p:stCondLst>
                                        </p:cTn>
                                        <p:tgtEl>
                                          <p:spTgt spid="10252"/>
                                        </p:tgtEl>
                                        <p:attrNameLst>
                                          <p:attrName>style.visibility</p:attrName>
                                        </p:attrNameLst>
                                      </p:cBhvr>
                                      <p:to>
                                        <p:strVal val="visible"/>
                                      </p:to>
                                    </p:set>
                                  </p:childTnLst>
                                </p:cTn>
                              </p:par>
                            </p:childTnLst>
                          </p:cTn>
                        </p:par>
                      </p:childTnLst>
                    </p:cTn>
                  </p:par>
                  <p:par>
                    <p:cTn id="357" fill="hold">
                      <p:stCondLst>
                        <p:cond delay="indefinite"/>
                      </p:stCondLst>
                      <p:childTnLst>
                        <p:par>
                          <p:cTn id="358" fill="hold">
                            <p:stCondLst>
                              <p:cond delay="0"/>
                            </p:stCondLst>
                            <p:childTnLst>
                              <p:par>
                                <p:cTn id="359" presetID="1" presetClass="exit" presetSubtype="0" fill="hold" grpId="1" nodeType="clickEffect">
                                  <p:stCondLst>
                                    <p:cond delay="0"/>
                                  </p:stCondLst>
                                  <p:childTnLst>
                                    <p:set>
                                      <p:cBhvr>
                                        <p:cTn id="360" dur="1" fill="hold">
                                          <p:stCondLst>
                                            <p:cond delay="0"/>
                                          </p:stCondLst>
                                        </p:cTn>
                                        <p:tgtEl>
                                          <p:spTgt spid="10252"/>
                                        </p:tgtEl>
                                        <p:attrNameLst>
                                          <p:attrName>style.visibility</p:attrName>
                                        </p:attrNameLst>
                                      </p:cBhvr>
                                      <p:to>
                                        <p:strVal val="hidden"/>
                                      </p:to>
                                    </p:set>
                                  </p:childTnLst>
                                </p:cTn>
                              </p:par>
                              <p:par>
                                <p:cTn id="361" presetID="1" presetClass="entr" presetSubtype="0" fill="hold" grpId="0" nodeType="withEffect">
                                  <p:stCondLst>
                                    <p:cond delay="0"/>
                                  </p:stCondLst>
                                  <p:childTnLst>
                                    <p:set>
                                      <p:cBhvr>
                                        <p:cTn id="362" dur="1" fill="hold">
                                          <p:stCondLst>
                                            <p:cond delay="0"/>
                                          </p:stCondLst>
                                        </p:cTn>
                                        <p:tgtEl>
                                          <p:spTgt spid="10253"/>
                                        </p:tgtEl>
                                        <p:attrNameLst>
                                          <p:attrName>style.visibility</p:attrName>
                                        </p:attrNameLst>
                                      </p:cBhvr>
                                      <p:to>
                                        <p:strVal val="visible"/>
                                      </p:to>
                                    </p:set>
                                  </p:childTnLst>
                                </p:cTn>
                              </p:par>
                            </p:childTnLst>
                          </p:cTn>
                        </p:par>
                      </p:childTnLst>
                    </p:cTn>
                  </p:par>
                  <p:par>
                    <p:cTn id="363" fill="hold">
                      <p:stCondLst>
                        <p:cond delay="indefinite"/>
                      </p:stCondLst>
                      <p:childTnLst>
                        <p:par>
                          <p:cTn id="364" fill="hold">
                            <p:stCondLst>
                              <p:cond delay="0"/>
                            </p:stCondLst>
                            <p:childTnLst>
                              <p:par>
                                <p:cTn id="365" presetID="1" presetClass="exit" presetSubtype="0" fill="hold" grpId="1" nodeType="clickEffect">
                                  <p:stCondLst>
                                    <p:cond delay="0"/>
                                  </p:stCondLst>
                                  <p:childTnLst>
                                    <p:set>
                                      <p:cBhvr>
                                        <p:cTn id="366" dur="1" fill="hold">
                                          <p:stCondLst>
                                            <p:cond delay="0"/>
                                          </p:stCondLst>
                                        </p:cTn>
                                        <p:tgtEl>
                                          <p:spTgt spid="10253"/>
                                        </p:tgtEl>
                                        <p:attrNameLst>
                                          <p:attrName>style.visibility</p:attrName>
                                        </p:attrNameLst>
                                      </p:cBhvr>
                                      <p:to>
                                        <p:strVal val="hidden"/>
                                      </p:to>
                                    </p:set>
                                  </p:childTnLst>
                                </p:cTn>
                              </p:par>
                              <p:par>
                                <p:cTn id="367" presetID="1" presetClass="entr" presetSubtype="0" fill="hold" grpId="0" nodeType="withEffect">
                                  <p:stCondLst>
                                    <p:cond delay="0"/>
                                  </p:stCondLst>
                                  <p:childTnLst>
                                    <p:set>
                                      <p:cBhvr>
                                        <p:cTn id="368" dur="1" fill="hold">
                                          <p:stCondLst>
                                            <p:cond delay="0"/>
                                          </p:stCondLst>
                                        </p:cTn>
                                        <p:tgtEl>
                                          <p:spTgt spid="10254"/>
                                        </p:tgtEl>
                                        <p:attrNameLst>
                                          <p:attrName>style.visibility</p:attrName>
                                        </p:attrNameLst>
                                      </p:cBhvr>
                                      <p:to>
                                        <p:strVal val="visible"/>
                                      </p:to>
                                    </p:set>
                                  </p:childTnLst>
                                </p:cTn>
                              </p:par>
                            </p:childTnLst>
                          </p:cTn>
                        </p:par>
                      </p:childTnLst>
                    </p:cTn>
                  </p:par>
                  <p:par>
                    <p:cTn id="369" fill="hold">
                      <p:stCondLst>
                        <p:cond delay="indefinite"/>
                      </p:stCondLst>
                      <p:childTnLst>
                        <p:par>
                          <p:cTn id="370" fill="hold">
                            <p:stCondLst>
                              <p:cond delay="0"/>
                            </p:stCondLst>
                            <p:childTnLst>
                              <p:par>
                                <p:cTn id="371" presetID="1" presetClass="exit" presetSubtype="0" fill="hold" grpId="1" nodeType="clickEffect">
                                  <p:stCondLst>
                                    <p:cond delay="0"/>
                                  </p:stCondLst>
                                  <p:childTnLst>
                                    <p:set>
                                      <p:cBhvr>
                                        <p:cTn id="372" dur="1" fill="hold">
                                          <p:stCondLst>
                                            <p:cond delay="0"/>
                                          </p:stCondLst>
                                        </p:cTn>
                                        <p:tgtEl>
                                          <p:spTgt spid="10254"/>
                                        </p:tgtEl>
                                        <p:attrNameLst>
                                          <p:attrName>style.visibility</p:attrName>
                                        </p:attrNameLst>
                                      </p:cBhvr>
                                      <p:to>
                                        <p:strVal val="hidden"/>
                                      </p:to>
                                    </p:set>
                                  </p:childTnLst>
                                </p:cTn>
                              </p:par>
                              <p:par>
                                <p:cTn id="373" presetID="1" presetClass="entr" presetSubtype="0" fill="hold" grpId="0" nodeType="withEffect">
                                  <p:stCondLst>
                                    <p:cond delay="0"/>
                                  </p:stCondLst>
                                  <p:childTnLst>
                                    <p:set>
                                      <p:cBhvr>
                                        <p:cTn id="374" dur="1" fill="hold">
                                          <p:stCondLst>
                                            <p:cond delay="0"/>
                                          </p:stCondLst>
                                        </p:cTn>
                                        <p:tgtEl>
                                          <p:spTgt spid="10255"/>
                                        </p:tgtEl>
                                        <p:attrNameLst>
                                          <p:attrName>style.visibility</p:attrName>
                                        </p:attrNameLst>
                                      </p:cBhvr>
                                      <p:to>
                                        <p:strVal val="visible"/>
                                      </p:to>
                                    </p:set>
                                  </p:childTnLst>
                                </p:cTn>
                              </p:par>
                            </p:childTnLst>
                          </p:cTn>
                        </p:par>
                      </p:childTnLst>
                    </p:cTn>
                  </p:par>
                  <p:par>
                    <p:cTn id="375" fill="hold">
                      <p:stCondLst>
                        <p:cond delay="indefinite"/>
                      </p:stCondLst>
                      <p:childTnLst>
                        <p:par>
                          <p:cTn id="376" fill="hold">
                            <p:stCondLst>
                              <p:cond delay="0"/>
                            </p:stCondLst>
                            <p:childTnLst>
                              <p:par>
                                <p:cTn id="377" presetID="1" presetClass="exit" presetSubtype="0" fill="hold" grpId="1" nodeType="clickEffect">
                                  <p:stCondLst>
                                    <p:cond delay="0"/>
                                  </p:stCondLst>
                                  <p:childTnLst>
                                    <p:set>
                                      <p:cBhvr>
                                        <p:cTn id="378" dur="1" fill="hold">
                                          <p:stCondLst>
                                            <p:cond delay="0"/>
                                          </p:stCondLst>
                                        </p:cTn>
                                        <p:tgtEl>
                                          <p:spTgt spid="10255"/>
                                        </p:tgtEl>
                                        <p:attrNameLst>
                                          <p:attrName>style.visibility</p:attrName>
                                        </p:attrNameLst>
                                      </p:cBhvr>
                                      <p:to>
                                        <p:strVal val="hidden"/>
                                      </p:to>
                                    </p:set>
                                  </p:childTnLst>
                                </p:cTn>
                              </p:par>
                              <p:par>
                                <p:cTn id="379" presetID="1" presetClass="entr" presetSubtype="0" fill="hold" grpId="0" nodeType="withEffect">
                                  <p:stCondLst>
                                    <p:cond delay="0"/>
                                  </p:stCondLst>
                                  <p:childTnLst>
                                    <p:set>
                                      <p:cBhvr>
                                        <p:cTn id="380" dur="1" fill="hold">
                                          <p:stCondLst>
                                            <p:cond delay="0"/>
                                          </p:stCondLst>
                                        </p:cTn>
                                        <p:tgtEl>
                                          <p:spTgt spid="10256"/>
                                        </p:tgtEl>
                                        <p:attrNameLst>
                                          <p:attrName>style.visibility</p:attrName>
                                        </p:attrNameLst>
                                      </p:cBhvr>
                                      <p:to>
                                        <p:strVal val="visible"/>
                                      </p:to>
                                    </p:set>
                                  </p:childTnLst>
                                </p:cTn>
                              </p:par>
                            </p:childTnLst>
                          </p:cTn>
                        </p:par>
                      </p:childTnLst>
                    </p:cTn>
                  </p:par>
                  <p:par>
                    <p:cTn id="381" fill="hold">
                      <p:stCondLst>
                        <p:cond delay="indefinite"/>
                      </p:stCondLst>
                      <p:childTnLst>
                        <p:par>
                          <p:cTn id="382" fill="hold">
                            <p:stCondLst>
                              <p:cond delay="0"/>
                            </p:stCondLst>
                            <p:childTnLst>
                              <p:par>
                                <p:cTn id="383" presetID="1" presetClass="exit" presetSubtype="0" fill="hold" grpId="1" nodeType="clickEffect">
                                  <p:stCondLst>
                                    <p:cond delay="0"/>
                                  </p:stCondLst>
                                  <p:childTnLst>
                                    <p:set>
                                      <p:cBhvr>
                                        <p:cTn id="384" dur="1" fill="hold">
                                          <p:stCondLst>
                                            <p:cond delay="0"/>
                                          </p:stCondLst>
                                        </p:cTn>
                                        <p:tgtEl>
                                          <p:spTgt spid="10256"/>
                                        </p:tgtEl>
                                        <p:attrNameLst>
                                          <p:attrName>style.visibility</p:attrName>
                                        </p:attrNameLst>
                                      </p:cBhvr>
                                      <p:to>
                                        <p:strVal val="hidden"/>
                                      </p:to>
                                    </p:set>
                                  </p:childTnLst>
                                </p:cTn>
                              </p:par>
                              <p:par>
                                <p:cTn id="385" presetID="1" presetClass="entr" presetSubtype="0" fill="hold" grpId="0" nodeType="withEffect">
                                  <p:stCondLst>
                                    <p:cond delay="0"/>
                                  </p:stCondLst>
                                  <p:childTnLst>
                                    <p:set>
                                      <p:cBhvr>
                                        <p:cTn id="386" dur="1" fill="hold">
                                          <p:stCondLst>
                                            <p:cond delay="0"/>
                                          </p:stCondLst>
                                        </p:cTn>
                                        <p:tgtEl>
                                          <p:spTgt spid="10257"/>
                                        </p:tgtEl>
                                        <p:attrNameLst>
                                          <p:attrName>style.visibility</p:attrName>
                                        </p:attrNameLst>
                                      </p:cBhvr>
                                      <p:to>
                                        <p:strVal val="visible"/>
                                      </p:to>
                                    </p:set>
                                  </p:childTnLst>
                                </p:cTn>
                              </p:par>
                            </p:childTnLst>
                          </p:cTn>
                        </p:par>
                      </p:childTnLst>
                    </p:cTn>
                  </p:par>
                  <p:par>
                    <p:cTn id="387" fill="hold">
                      <p:stCondLst>
                        <p:cond delay="indefinite"/>
                      </p:stCondLst>
                      <p:childTnLst>
                        <p:par>
                          <p:cTn id="388" fill="hold">
                            <p:stCondLst>
                              <p:cond delay="0"/>
                            </p:stCondLst>
                            <p:childTnLst>
                              <p:par>
                                <p:cTn id="389" presetID="1" presetClass="exit" presetSubtype="0" fill="hold" grpId="1" nodeType="clickEffect">
                                  <p:stCondLst>
                                    <p:cond delay="0"/>
                                  </p:stCondLst>
                                  <p:childTnLst>
                                    <p:set>
                                      <p:cBhvr>
                                        <p:cTn id="390" dur="1" fill="hold">
                                          <p:stCondLst>
                                            <p:cond delay="0"/>
                                          </p:stCondLst>
                                        </p:cTn>
                                        <p:tgtEl>
                                          <p:spTgt spid="10257"/>
                                        </p:tgtEl>
                                        <p:attrNameLst>
                                          <p:attrName>style.visibility</p:attrName>
                                        </p:attrNameLst>
                                      </p:cBhvr>
                                      <p:to>
                                        <p:strVal val="hidden"/>
                                      </p:to>
                                    </p:set>
                                  </p:childTnLst>
                                </p:cTn>
                              </p:par>
                              <p:par>
                                <p:cTn id="391" presetID="1" presetClass="entr" presetSubtype="0" fill="hold" grpId="0" nodeType="withEffect">
                                  <p:stCondLst>
                                    <p:cond delay="0"/>
                                  </p:stCondLst>
                                  <p:childTnLst>
                                    <p:set>
                                      <p:cBhvr>
                                        <p:cTn id="392" dur="1" fill="hold">
                                          <p:stCondLst>
                                            <p:cond delay="0"/>
                                          </p:stCondLst>
                                        </p:cTn>
                                        <p:tgtEl>
                                          <p:spTgt spid="10258"/>
                                        </p:tgtEl>
                                        <p:attrNameLst>
                                          <p:attrName>style.visibility</p:attrName>
                                        </p:attrNameLst>
                                      </p:cBhvr>
                                      <p:to>
                                        <p:strVal val="visible"/>
                                      </p:to>
                                    </p:set>
                                  </p:childTnLst>
                                </p:cTn>
                              </p:par>
                            </p:childTnLst>
                          </p:cTn>
                        </p:par>
                      </p:childTnLst>
                    </p:cTn>
                  </p:par>
                  <p:par>
                    <p:cTn id="393" fill="hold">
                      <p:stCondLst>
                        <p:cond delay="indefinite"/>
                      </p:stCondLst>
                      <p:childTnLst>
                        <p:par>
                          <p:cTn id="394" fill="hold">
                            <p:stCondLst>
                              <p:cond delay="0"/>
                            </p:stCondLst>
                            <p:childTnLst>
                              <p:par>
                                <p:cTn id="395" presetID="1" presetClass="exit" presetSubtype="0" fill="hold" grpId="1" nodeType="clickEffect">
                                  <p:stCondLst>
                                    <p:cond delay="0"/>
                                  </p:stCondLst>
                                  <p:childTnLst>
                                    <p:set>
                                      <p:cBhvr>
                                        <p:cTn id="396" dur="1" fill="hold">
                                          <p:stCondLst>
                                            <p:cond delay="0"/>
                                          </p:stCondLst>
                                        </p:cTn>
                                        <p:tgtEl>
                                          <p:spTgt spid="10258"/>
                                        </p:tgtEl>
                                        <p:attrNameLst>
                                          <p:attrName>style.visibility</p:attrName>
                                        </p:attrNameLst>
                                      </p:cBhvr>
                                      <p:to>
                                        <p:strVal val="hidden"/>
                                      </p:to>
                                    </p:set>
                                  </p:childTnLst>
                                </p:cTn>
                              </p:par>
                              <p:par>
                                <p:cTn id="397" presetID="1" presetClass="entr" presetSubtype="0" fill="hold" grpId="0" nodeType="withEffect">
                                  <p:stCondLst>
                                    <p:cond delay="0"/>
                                  </p:stCondLst>
                                  <p:childTnLst>
                                    <p:set>
                                      <p:cBhvr>
                                        <p:cTn id="398" dur="1" fill="hold">
                                          <p:stCondLst>
                                            <p:cond delay="0"/>
                                          </p:stCondLst>
                                        </p:cTn>
                                        <p:tgtEl>
                                          <p:spTgt spid="10259"/>
                                        </p:tgtEl>
                                        <p:attrNameLst>
                                          <p:attrName>style.visibility</p:attrName>
                                        </p:attrNameLst>
                                      </p:cBhvr>
                                      <p:to>
                                        <p:strVal val="visible"/>
                                      </p:to>
                                    </p:set>
                                  </p:childTnLst>
                                </p:cTn>
                              </p:par>
                            </p:childTnLst>
                          </p:cTn>
                        </p:par>
                      </p:childTnLst>
                    </p:cTn>
                  </p:par>
                  <p:par>
                    <p:cTn id="399" fill="hold">
                      <p:stCondLst>
                        <p:cond delay="indefinite"/>
                      </p:stCondLst>
                      <p:childTnLst>
                        <p:par>
                          <p:cTn id="400" fill="hold">
                            <p:stCondLst>
                              <p:cond delay="0"/>
                            </p:stCondLst>
                            <p:childTnLst>
                              <p:par>
                                <p:cTn id="401" presetID="1" presetClass="exit" presetSubtype="0" fill="hold" grpId="1" nodeType="clickEffect">
                                  <p:stCondLst>
                                    <p:cond delay="0"/>
                                  </p:stCondLst>
                                  <p:childTnLst>
                                    <p:set>
                                      <p:cBhvr>
                                        <p:cTn id="402" dur="1" fill="hold">
                                          <p:stCondLst>
                                            <p:cond delay="0"/>
                                          </p:stCondLst>
                                        </p:cTn>
                                        <p:tgtEl>
                                          <p:spTgt spid="10259"/>
                                        </p:tgtEl>
                                        <p:attrNameLst>
                                          <p:attrName>style.visibility</p:attrName>
                                        </p:attrNameLst>
                                      </p:cBhvr>
                                      <p:to>
                                        <p:strVal val="hidden"/>
                                      </p:to>
                                    </p:set>
                                  </p:childTnLst>
                                </p:cTn>
                              </p:par>
                              <p:par>
                                <p:cTn id="403" presetID="1" presetClass="entr" presetSubtype="0" fill="hold" grpId="0" nodeType="withEffect">
                                  <p:stCondLst>
                                    <p:cond delay="0"/>
                                  </p:stCondLst>
                                  <p:childTnLst>
                                    <p:set>
                                      <p:cBhvr>
                                        <p:cTn id="404" dur="1" fill="hold">
                                          <p:stCondLst>
                                            <p:cond delay="0"/>
                                          </p:stCondLst>
                                        </p:cTn>
                                        <p:tgtEl>
                                          <p:spTgt spid="10260"/>
                                        </p:tgtEl>
                                        <p:attrNameLst>
                                          <p:attrName>style.visibility</p:attrName>
                                        </p:attrNameLst>
                                      </p:cBhvr>
                                      <p:to>
                                        <p:strVal val="visible"/>
                                      </p:to>
                                    </p:set>
                                  </p:childTnLst>
                                </p:cTn>
                              </p:par>
                            </p:childTnLst>
                          </p:cTn>
                        </p:par>
                      </p:childTnLst>
                    </p:cTn>
                  </p:par>
                  <p:par>
                    <p:cTn id="405" fill="hold">
                      <p:stCondLst>
                        <p:cond delay="indefinite"/>
                      </p:stCondLst>
                      <p:childTnLst>
                        <p:par>
                          <p:cTn id="406" fill="hold">
                            <p:stCondLst>
                              <p:cond delay="0"/>
                            </p:stCondLst>
                            <p:childTnLst>
                              <p:par>
                                <p:cTn id="407" presetID="1" presetClass="exit" presetSubtype="0" fill="hold" grpId="1" nodeType="clickEffect">
                                  <p:stCondLst>
                                    <p:cond delay="0"/>
                                  </p:stCondLst>
                                  <p:childTnLst>
                                    <p:set>
                                      <p:cBhvr>
                                        <p:cTn id="408" dur="1" fill="hold">
                                          <p:stCondLst>
                                            <p:cond delay="0"/>
                                          </p:stCondLst>
                                        </p:cTn>
                                        <p:tgtEl>
                                          <p:spTgt spid="10260"/>
                                        </p:tgtEl>
                                        <p:attrNameLst>
                                          <p:attrName>style.visibility</p:attrName>
                                        </p:attrNameLst>
                                      </p:cBhvr>
                                      <p:to>
                                        <p:strVal val="hidden"/>
                                      </p:to>
                                    </p:set>
                                  </p:childTnLst>
                                </p:cTn>
                              </p:par>
                              <p:par>
                                <p:cTn id="409" presetID="1" presetClass="entr" presetSubtype="0" fill="hold" grpId="0" nodeType="withEffect">
                                  <p:stCondLst>
                                    <p:cond delay="0"/>
                                  </p:stCondLst>
                                  <p:childTnLst>
                                    <p:set>
                                      <p:cBhvr>
                                        <p:cTn id="410" dur="1" fill="hold">
                                          <p:stCondLst>
                                            <p:cond delay="0"/>
                                          </p:stCondLst>
                                        </p:cTn>
                                        <p:tgtEl>
                                          <p:spTgt spid="10261"/>
                                        </p:tgtEl>
                                        <p:attrNameLst>
                                          <p:attrName>style.visibility</p:attrName>
                                        </p:attrNameLst>
                                      </p:cBhvr>
                                      <p:to>
                                        <p:strVal val="visible"/>
                                      </p:to>
                                    </p:set>
                                  </p:childTnLst>
                                </p:cTn>
                              </p:par>
                            </p:childTnLst>
                          </p:cTn>
                        </p:par>
                      </p:childTnLst>
                    </p:cTn>
                  </p:par>
                  <p:par>
                    <p:cTn id="411" fill="hold">
                      <p:stCondLst>
                        <p:cond delay="indefinite"/>
                      </p:stCondLst>
                      <p:childTnLst>
                        <p:par>
                          <p:cTn id="412" fill="hold">
                            <p:stCondLst>
                              <p:cond delay="0"/>
                            </p:stCondLst>
                            <p:childTnLst>
                              <p:par>
                                <p:cTn id="413" presetID="1" presetClass="exit" presetSubtype="0" fill="hold" grpId="1" nodeType="clickEffect">
                                  <p:stCondLst>
                                    <p:cond delay="0"/>
                                  </p:stCondLst>
                                  <p:childTnLst>
                                    <p:set>
                                      <p:cBhvr>
                                        <p:cTn id="414" dur="1" fill="hold">
                                          <p:stCondLst>
                                            <p:cond delay="0"/>
                                          </p:stCondLst>
                                        </p:cTn>
                                        <p:tgtEl>
                                          <p:spTgt spid="10261"/>
                                        </p:tgtEl>
                                        <p:attrNameLst>
                                          <p:attrName>style.visibility</p:attrName>
                                        </p:attrNameLst>
                                      </p:cBhvr>
                                      <p:to>
                                        <p:strVal val="hidden"/>
                                      </p:to>
                                    </p:set>
                                  </p:childTnLst>
                                </p:cTn>
                              </p:par>
                              <p:par>
                                <p:cTn id="415" presetID="1" presetClass="entr" presetSubtype="0" fill="hold" grpId="0" nodeType="withEffect">
                                  <p:stCondLst>
                                    <p:cond delay="0"/>
                                  </p:stCondLst>
                                  <p:childTnLst>
                                    <p:set>
                                      <p:cBhvr>
                                        <p:cTn id="416" dur="1" fill="hold">
                                          <p:stCondLst>
                                            <p:cond delay="0"/>
                                          </p:stCondLst>
                                        </p:cTn>
                                        <p:tgtEl>
                                          <p:spTgt spid="10262"/>
                                        </p:tgtEl>
                                        <p:attrNameLst>
                                          <p:attrName>style.visibility</p:attrName>
                                        </p:attrNameLst>
                                      </p:cBhvr>
                                      <p:to>
                                        <p:strVal val="visible"/>
                                      </p:to>
                                    </p:set>
                                  </p:childTnLst>
                                </p:cTn>
                              </p:par>
                            </p:childTnLst>
                          </p:cTn>
                        </p:par>
                      </p:childTnLst>
                    </p:cTn>
                  </p:par>
                  <p:par>
                    <p:cTn id="417" fill="hold">
                      <p:stCondLst>
                        <p:cond delay="indefinite"/>
                      </p:stCondLst>
                      <p:childTnLst>
                        <p:par>
                          <p:cTn id="418" fill="hold">
                            <p:stCondLst>
                              <p:cond delay="0"/>
                            </p:stCondLst>
                            <p:childTnLst>
                              <p:par>
                                <p:cTn id="419" presetID="1" presetClass="exit" presetSubtype="0" fill="hold" grpId="1" nodeType="clickEffect">
                                  <p:stCondLst>
                                    <p:cond delay="0"/>
                                  </p:stCondLst>
                                  <p:childTnLst>
                                    <p:set>
                                      <p:cBhvr>
                                        <p:cTn id="420" dur="1" fill="hold">
                                          <p:stCondLst>
                                            <p:cond delay="0"/>
                                          </p:stCondLst>
                                        </p:cTn>
                                        <p:tgtEl>
                                          <p:spTgt spid="10262"/>
                                        </p:tgtEl>
                                        <p:attrNameLst>
                                          <p:attrName>style.visibility</p:attrName>
                                        </p:attrNameLst>
                                      </p:cBhvr>
                                      <p:to>
                                        <p:strVal val="hidden"/>
                                      </p:to>
                                    </p:set>
                                  </p:childTnLst>
                                </p:cTn>
                              </p:par>
                              <p:par>
                                <p:cTn id="421" presetID="1" presetClass="entr" presetSubtype="0" fill="hold" grpId="0" nodeType="withEffect">
                                  <p:stCondLst>
                                    <p:cond delay="0"/>
                                  </p:stCondLst>
                                  <p:childTnLst>
                                    <p:set>
                                      <p:cBhvr>
                                        <p:cTn id="422" dur="1" fill="hold">
                                          <p:stCondLst>
                                            <p:cond delay="0"/>
                                          </p:stCondLst>
                                        </p:cTn>
                                        <p:tgtEl>
                                          <p:spTgt spid="10263"/>
                                        </p:tgtEl>
                                        <p:attrNameLst>
                                          <p:attrName>style.visibility</p:attrName>
                                        </p:attrNameLst>
                                      </p:cBhvr>
                                      <p:to>
                                        <p:strVal val="visible"/>
                                      </p:to>
                                    </p:set>
                                  </p:childTnLst>
                                </p:cTn>
                              </p:par>
                            </p:childTnLst>
                          </p:cTn>
                        </p:par>
                      </p:childTnLst>
                    </p:cTn>
                  </p:par>
                  <p:par>
                    <p:cTn id="423" fill="hold">
                      <p:stCondLst>
                        <p:cond delay="indefinite"/>
                      </p:stCondLst>
                      <p:childTnLst>
                        <p:par>
                          <p:cTn id="424" fill="hold">
                            <p:stCondLst>
                              <p:cond delay="0"/>
                            </p:stCondLst>
                            <p:childTnLst>
                              <p:par>
                                <p:cTn id="425" presetID="1" presetClass="exit" presetSubtype="0" fill="hold" grpId="1" nodeType="clickEffect">
                                  <p:stCondLst>
                                    <p:cond delay="0"/>
                                  </p:stCondLst>
                                  <p:childTnLst>
                                    <p:set>
                                      <p:cBhvr>
                                        <p:cTn id="426" dur="1" fill="hold">
                                          <p:stCondLst>
                                            <p:cond delay="0"/>
                                          </p:stCondLst>
                                        </p:cTn>
                                        <p:tgtEl>
                                          <p:spTgt spid="10263"/>
                                        </p:tgtEl>
                                        <p:attrNameLst>
                                          <p:attrName>style.visibility</p:attrName>
                                        </p:attrNameLst>
                                      </p:cBhvr>
                                      <p:to>
                                        <p:strVal val="hidden"/>
                                      </p:to>
                                    </p:set>
                                  </p:childTnLst>
                                </p:cTn>
                              </p:par>
                              <p:par>
                                <p:cTn id="427" presetID="1" presetClass="entr" presetSubtype="0" fill="hold" grpId="0" nodeType="withEffect">
                                  <p:stCondLst>
                                    <p:cond delay="0"/>
                                  </p:stCondLst>
                                  <p:childTnLst>
                                    <p:set>
                                      <p:cBhvr>
                                        <p:cTn id="428" dur="1" fill="hold">
                                          <p:stCondLst>
                                            <p:cond delay="0"/>
                                          </p:stCondLst>
                                        </p:cTn>
                                        <p:tgtEl>
                                          <p:spTgt spid="10264"/>
                                        </p:tgtEl>
                                        <p:attrNameLst>
                                          <p:attrName>style.visibility</p:attrName>
                                        </p:attrNameLst>
                                      </p:cBhvr>
                                      <p:to>
                                        <p:strVal val="visible"/>
                                      </p:to>
                                    </p:set>
                                  </p:childTnLst>
                                </p:cTn>
                              </p:par>
                            </p:childTnLst>
                          </p:cTn>
                        </p:par>
                      </p:childTnLst>
                    </p:cTn>
                  </p:par>
                  <p:par>
                    <p:cTn id="429" fill="hold">
                      <p:stCondLst>
                        <p:cond delay="indefinite"/>
                      </p:stCondLst>
                      <p:childTnLst>
                        <p:par>
                          <p:cTn id="430" fill="hold">
                            <p:stCondLst>
                              <p:cond delay="0"/>
                            </p:stCondLst>
                            <p:childTnLst>
                              <p:par>
                                <p:cTn id="431" presetID="1" presetClass="exit" presetSubtype="0" fill="hold" grpId="1" nodeType="clickEffect">
                                  <p:stCondLst>
                                    <p:cond delay="0"/>
                                  </p:stCondLst>
                                  <p:childTnLst>
                                    <p:set>
                                      <p:cBhvr>
                                        <p:cTn id="432" dur="1" fill="hold">
                                          <p:stCondLst>
                                            <p:cond delay="0"/>
                                          </p:stCondLst>
                                        </p:cTn>
                                        <p:tgtEl>
                                          <p:spTgt spid="10264"/>
                                        </p:tgtEl>
                                        <p:attrNameLst>
                                          <p:attrName>style.visibility</p:attrName>
                                        </p:attrNameLst>
                                      </p:cBhvr>
                                      <p:to>
                                        <p:strVal val="hidden"/>
                                      </p:to>
                                    </p:set>
                                  </p:childTnLst>
                                </p:cTn>
                              </p:par>
                              <p:par>
                                <p:cTn id="433" presetID="1" presetClass="entr" presetSubtype="0" fill="hold" grpId="0" nodeType="withEffect">
                                  <p:stCondLst>
                                    <p:cond delay="0"/>
                                  </p:stCondLst>
                                  <p:childTnLst>
                                    <p:set>
                                      <p:cBhvr>
                                        <p:cTn id="434" dur="1" fill="hold">
                                          <p:stCondLst>
                                            <p:cond delay="0"/>
                                          </p:stCondLst>
                                        </p:cTn>
                                        <p:tgtEl>
                                          <p:spTgt spid="10273"/>
                                        </p:tgtEl>
                                        <p:attrNameLst>
                                          <p:attrName>style.visibility</p:attrName>
                                        </p:attrNameLst>
                                      </p:cBhvr>
                                      <p:to>
                                        <p:strVal val="visible"/>
                                      </p:to>
                                    </p:set>
                                  </p:childTnLst>
                                </p:cTn>
                              </p:par>
                            </p:childTnLst>
                          </p:cTn>
                        </p:par>
                      </p:childTnLst>
                    </p:cTn>
                  </p:par>
                  <p:par>
                    <p:cTn id="435" fill="hold">
                      <p:stCondLst>
                        <p:cond delay="indefinite"/>
                      </p:stCondLst>
                      <p:childTnLst>
                        <p:par>
                          <p:cTn id="436" fill="hold">
                            <p:stCondLst>
                              <p:cond delay="0"/>
                            </p:stCondLst>
                            <p:childTnLst>
                              <p:par>
                                <p:cTn id="437" presetID="1" presetClass="exit" presetSubtype="0" fill="hold" grpId="1" nodeType="clickEffect">
                                  <p:stCondLst>
                                    <p:cond delay="0"/>
                                  </p:stCondLst>
                                  <p:childTnLst>
                                    <p:set>
                                      <p:cBhvr>
                                        <p:cTn id="438" dur="1" fill="hold">
                                          <p:stCondLst>
                                            <p:cond delay="0"/>
                                          </p:stCondLst>
                                        </p:cTn>
                                        <p:tgtEl>
                                          <p:spTgt spid="10273"/>
                                        </p:tgtEl>
                                        <p:attrNameLst>
                                          <p:attrName>style.visibility</p:attrName>
                                        </p:attrNameLst>
                                      </p:cBhvr>
                                      <p:to>
                                        <p:strVal val="hidden"/>
                                      </p:to>
                                    </p:set>
                                  </p:childTnLst>
                                </p:cTn>
                              </p:par>
                              <p:par>
                                <p:cTn id="439" presetID="1" presetClass="entr" presetSubtype="0" fill="hold" grpId="0" nodeType="withEffect">
                                  <p:stCondLst>
                                    <p:cond delay="0"/>
                                  </p:stCondLst>
                                  <p:childTnLst>
                                    <p:set>
                                      <p:cBhvr>
                                        <p:cTn id="440" dur="1" fill="hold">
                                          <p:stCondLst>
                                            <p:cond delay="0"/>
                                          </p:stCondLst>
                                        </p:cTn>
                                        <p:tgtEl>
                                          <p:spTgt spid="10274"/>
                                        </p:tgtEl>
                                        <p:attrNameLst>
                                          <p:attrName>style.visibility</p:attrName>
                                        </p:attrNameLst>
                                      </p:cBhvr>
                                      <p:to>
                                        <p:strVal val="visible"/>
                                      </p:to>
                                    </p:set>
                                  </p:childTnLst>
                                </p:cTn>
                              </p:par>
                            </p:childTnLst>
                          </p:cTn>
                        </p:par>
                      </p:childTnLst>
                    </p:cTn>
                  </p:par>
                  <p:par>
                    <p:cTn id="441" fill="hold">
                      <p:stCondLst>
                        <p:cond delay="indefinite"/>
                      </p:stCondLst>
                      <p:childTnLst>
                        <p:par>
                          <p:cTn id="442" fill="hold">
                            <p:stCondLst>
                              <p:cond delay="0"/>
                            </p:stCondLst>
                            <p:childTnLst>
                              <p:par>
                                <p:cTn id="443" presetID="1" presetClass="exit" presetSubtype="0" fill="hold" grpId="1" nodeType="clickEffect">
                                  <p:stCondLst>
                                    <p:cond delay="0"/>
                                  </p:stCondLst>
                                  <p:childTnLst>
                                    <p:set>
                                      <p:cBhvr>
                                        <p:cTn id="444" dur="1" fill="hold">
                                          <p:stCondLst>
                                            <p:cond delay="0"/>
                                          </p:stCondLst>
                                        </p:cTn>
                                        <p:tgtEl>
                                          <p:spTgt spid="10274"/>
                                        </p:tgtEl>
                                        <p:attrNameLst>
                                          <p:attrName>style.visibility</p:attrName>
                                        </p:attrNameLst>
                                      </p:cBhvr>
                                      <p:to>
                                        <p:strVal val="hidden"/>
                                      </p:to>
                                    </p:set>
                                  </p:childTnLst>
                                </p:cTn>
                              </p:par>
                              <p:par>
                                <p:cTn id="445" presetID="1" presetClass="entr" presetSubtype="0" fill="hold" grpId="0" nodeType="withEffect">
                                  <p:stCondLst>
                                    <p:cond delay="0"/>
                                  </p:stCondLst>
                                  <p:childTnLst>
                                    <p:set>
                                      <p:cBhvr>
                                        <p:cTn id="446" dur="1" fill="hold">
                                          <p:stCondLst>
                                            <p:cond delay="0"/>
                                          </p:stCondLst>
                                        </p:cTn>
                                        <p:tgtEl>
                                          <p:spTgt spid="10275"/>
                                        </p:tgtEl>
                                        <p:attrNameLst>
                                          <p:attrName>style.visibility</p:attrName>
                                        </p:attrNameLst>
                                      </p:cBhvr>
                                      <p:to>
                                        <p:strVal val="visible"/>
                                      </p:to>
                                    </p:set>
                                  </p:childTnLst>
                                </p:cTn>
                              </p:par>
                            </p:childTnLst>
                          </p:cTn>
                        </p:par>
                      </p:childTnLst>
                    </p:cTn>
                  </p:par>
                  <p:par>
                    <p:cTn id="447" fill="hold">
                      <p:stCondLst>
                        <p:cond delay="indefinite"/>
                      </p:stCondLst>
                      <p:childTnLst>
                        <p:par>
                          <p:cTn id="448" fill="hold">
                            <p:stCondLst>
                              <p:cond delay="0"/>
                            </p:stCondLst>
                            <p:childTnLst>
                              <p:par>
                                <p:cTn id="449" presetID="1" presetClass="exit" presetSubtype="0" fill="hold" grpId="1" nodeType="clickEffect">
                                  <p:stCondLst>
                                    <p:cond delay="0"/>
                                  </p:stCondLst>
                                  <p:childTnLst>
                                    <p:set>
                                      <p:cBhvr>
                                        <p:cTn id="450" dur="1" fill="hold">
                                          <p:stCondLst>
                                            <p:cond delay="0"/>
                                          </p:stCondLst>
                                        </p:cTn>
                                        <p:tgtEl>
                                          <p:spTgt spid="10275"/>
                                        </p:tgtEl>
                                        <p:attrNameLst>
                                          <p:attrName>style.visibility</p:attrName>
                                        </p:attrNameLst>
                                      </p:cBhvr>
                                      <p:to>
                                        <p:strVal val="hidden"/>
                                      </p:to>
                                    </p:set>
                                  </p:childTnLst>
                                </p:cTn>
                              </p:par>
                              <p:par>
                                <p:cTn id="451" presetID="1" presetClass="entr" presetSubtype="0" fill="hold" grpId="0" nodeType="withEffect">
                                  <p:stCondLst>
                                    <p:cond delay="0"/>
                                  </p:stCondLst>
                                  <p:childTnLst>
                                    <p:set>
                                      <p:cBhvr>
                                        <p:cTn id="452" dur="1" fill="hold">
                                          <p:stCondLst>
                                            <p:cond delay="0"/>
                                          </p:stCondLst>
                                        </p:cTn>
                                        <p:tgtEl>
                                          <p:spTgt spid="10276"/>
                                        </p:tgtEl>
                                        <p:attrNameLst>
                                          <p:attrName>style.visibility</p:attrName>
                                        </p:attrNameLst>
                                      </p:cBhvr>
                                      <p:to>
                                        <p:strVal val="visible"/>
                                      </p:to>
                                    </p:set>
                                  </p:childTnLst>
                                </p:cTn>
                              </p:par>
                            </p:childTnLst>
                          </p:cTn>
                        </p:par>
                      </p:childTnLst>
                    </p:cTn>
                  </p:par>
                  <p:par>
                    <p:cTn id="453" fill="hold">
                      <p:stCondLst>
                        <p:cond delay="indefinite"/>
                      </p:stCondLst>
                      <p:childTnLst>
                        <p:par>
                          <p:cTn id="454" fill="hold">
                            <p:stCondLst>
                              <p:cond delay="0"/>
                            </p:stCondLst>
                            <p:childTnLst>
                              <p:par>
                                <p:cTn id="455" presetID="1" presetClass="exit" presetSubtype="0" fill="hold" grpId="1" nodeType="clickEffect">
                                  <p:stCondLst>
                                    <p:cond delay="0"/>
                                  </p:stCondLst>
                                  <p:childTnLst>
                                    <p:set>
                                      <p:cBhvr>
                                        <p:cTn id="456" dur="1" fill="hold">
                                          <p:stCondLst>
                                            <p:cond delay="0"/>
                                          </p:stCondLst>
                                        </p:cTn>
                                        <p:tgtEl>
                                          <p:spTgt spid="10276"/>
                                        </p:tgtEl>
                                        <p:attrNameLst>
                                          <p:attrName>style.visibility</p:attrName>
                                        </p:attrNameLst>
                                      </p:cBhvr>
                                      <p:to>
                                        <p:strVal val="hidden"/>
                                      </p:to>
                                    </p:set>
                                  </p:childTnLst>
                                </p:cTn>
                              </p:par>
                              <p:par>
                                <p:cTn id="457" presetID="1" presetClass="entr" presetSubtype="0" fill="hold" grpId="0" nodeType="withEffect">
                                  <p:stCondLst>
                                    <p:cond delay="0"/>
                                  </p:stCondLst>
                                  <p:childTnLst>
                                    <p:set>
                                      <p:cBhvr>
                                        <p:cTn id="458" dur="1" fill="hold">
                                          <p:stCondLst>
                                            <p:cond delay="0"/>
                                          </p:stCondLst>
                                        </p:cTn>
                                        <p:tgtEl>
                                          <p:spTgt spid="10277"/>
                                        </p:tgtEl>
                                        <p:attrNameLst>
                                          <p:attrName>style.visibility</p:attrName>
                                        </p:attrNameLst>
                                      </p:cBhvr>
                                      <p:to>
                                        <p:strVal val="visible"/>
                                      </p:to>
                                    </p:set>
                                  </p:childTnLst>
                                </p:cTn>
                              </p:par>
                            </p:childTnLst>
                          </p:cTn>
                        </p:par>
                      </p:childTnLst>
                    </p:cTn>
                  </p:par>
                  <p:par>
                    <p:cTn id="459" fill="hold">
                      <p:stCondLst>
                        <p:cond delay="indefinite"/>
                      </p:stCondLst>
                      <p:childTnLst>
                        <p:par>
                          <p:cTn id="460" fill="hold">
                            <p:stCondLst>
                              <p:cond delay="0"/>
                            </p:stCondLst>
                            <p:childTnLst>
                              <p:par>
                                <p:cTn id="461" presetID="1" presetClass="exit" presetSubtype="0" fill="hold" grpId="1" nodeType="clickEffect">
                                  <p:stCondLst>
                                    <p:cond delay="0"/>
                                  </p:stCondLst>
                                  <p:childTnLst>
                                    <p:set>
                                      <p:cBhvr>
                                        <p:cTn id="462" dur="1" fill="hold">
                                          <p:stCondLst>
                                            <p:cond delay="0"/>
                                          </p:stCondLst>
                                        </p:cTn>
                                        <p:tgtEl>
                                          <p:spTgt spid="10277"/>
                                        </p:tgtEl>
                                        <p:attrNameLst>
                                          <p:attrName>style.visibility</p:attrName>
                                        </p:attrNameLst>
                                      </p:cBhvr>
                                      <p:to>
                                        <p:strVal val="hidden"/>
                                      </p:to>
                                    </p:set>
                                  </p:childTnLst>
                                </p:cTn>
                              </p:par>
                              <p:par>
                                <p:cTn id="463" presetID="1" presetClass="entr" presetSubtype="0" fill="hold" grpId="0" nodeType="withEffect">
                                  <p:stCondLst>
                                    <p:cond delay="0"/>
                                  </p:stCondLst>
                                  <p:childTnLst>
                                    <p:set>
                                      <p:cBhvr>
                                        <p:cTn id="464" dur="1" fill="hold">
                                          <p:stCondLst>
                                            <p:cond delay="0"/>
                                          </p:stCondLst>
                                        </p:cTn>
                                        <p:tgtEl>
                                          <p:spTgt spid="10278"/>
                                        </p:tgtEl>
                                        <p:attrNameLst>
                                          <p:attrName>style.visibility</p:attrName>
                                        </p:attrNameLst>
                                      </p:cBhvr>
                                      <p:to>
                                        <p:strVal val="visible"/>
                                      </p:to>
                                    </p:set>
                                  </p:childTnLst>
                                </p:cTn>
                              </p:par>
                            </p:childTnLst>
                          </p:cTn>
                        </p:par>
                      </p:childTnLst>
                    </p:cTn>
                  </p:par>
                  <p:par>
                    <p:cTn id="465" fill="hold">
                      <p:stCondLst>
                        <p:cond delay="indefinite"/>
                      </p:stCondLst>
                      <p:childTnLst>
                        <p:par>
                          <p:cTn id="466" fill="hold">
                            <p:stCondLst>
                              <p:cond delay="0"/>
                            </p:stCondLst>
                            <p:childTnLst>
                              <p:par>
                                <p:cTn id="467" presetID="1" presetClass="exit" presetSubtype="0" fill="hold" grpId="1" nodeType="clickEffect">
                                  <p:stCondLst>
                                    <p:cond delay="0"/>
                                  </p:stCondLst>
                                  <p:childTnLst>
                                    <p:set>
                                      <p:cBhvr>
                                        <p:cTn id="468" dur="1" fill="hold">
                                          <p:stCondLst>
                                            <p:cond delay="0"/>
                                          </p:stCondLst>
                                        </p:cTn>
                                        <p:tgtEl>
                                          <p:spTgt spid="10278"/>
                                        </p:tgtEl>
                                        <p:attrNameLst>
                                          <p:attrName>style.visibility</p:attrName>
                                        </p:attrNameLst>
                                      </p:cBhvr>
                                      <p:to>
                                        <p:strVal val="hidden"/>
                                      </p:to>
                                    </p:set>
                                  </p:childTnLst>
                                </p:cTn>
                              </p:par>
                              <p:par>
                                <p:cTn id="469" presetID="1" presetClass="entr" presetSubtype="0" fill="hold" grpId="0" nodeType="withEffect">
                                  <p:stCondLst>
                                    <p:cond delay="0"/>
                                  </p:stCondLst>
                                  <p:childTnLst>
                                    <p:set>
                                      <p:cBhvr>
                                        <p:cTn id="470" dur="1" fill="hold">
                                          <p:stCondLst>
                                            <p:cond delay="0"/>
                                          </p:stCondLst>
                                        </p:cTn>
                                        <p:tgtEl>
                                          <p:spTgt spid="10279"/>
                                        </p:tgtEl>
                                        <p:attrNameLst>
                                          <p:attrName>style.visibility</p:attrName>
                                        </p:attrNameLst>
                                      </p:cBhvr>
                                      <p:to>
                                        <p:strVal val="visible"/>
                                      </p:to>
                                    </p:set>
                                  </p:childTnLst>
                                </p:cTn>
                              </p:par>
                            </p:childTnLst>
                          </p:cTn>
                        </p:par>
                      </p:childTnLst>
                    </p:cTn>
                  </p:par>
                  <p:par>
                    <p:cTn id="471" fill="hold">
                      <p:stCondLst>
                        <p:cond delay="indefinite"/>
                      </p:stCondLst>
                      <p:childTnLst>
                        <p:par>
                          <p:cTn id="472" fill="hold">
                            <p:stCondLst>
                              <p:cond delay="0"/>
                            </p:stCondLst>
                            <p:childTnLst>
                              <p:par>
                                <p:cTn id="473" presetID="1" presetClass="exit" presetSubtype="0" fill="hold" grpId="1" nodeType="clickEffect">
                                  <p:stCondLst>
                                    <p:cond delay="0"/>
                                  </p:stCondLst>
                                  <p:childTnLst>
                                    <p:set>
                                      <p:cBhvr>
                                        <p:cTn id="474" dur="1" fill="hold">
                                          <p:stCondLst>
                                            <p:cond delay="0"/>
                                          </p:stCondLst>
                                        </p:cTn>
                                        <p:tgtEl>
                                          <p:spTgt spid="10279"/>
                                        </p:tgtEl>
                                        <p:attrNameLst>
                                          <p:attrName>style.visibility</p:attrName>
                                        </p:attrNameLst>
                                      </p:cBhvr>
                                      <p:to>
                                        <p:strVal val="hidden"/>
                                      </p:to>
                                    </p:set>
                                  </p:childTnLst>
                                </p:cTn>
                              </p:par>
                              <p:par>
                                <p:cTn id="475" presetID="1" presetClass="entr" presetSubtype="0" fill="hold" grpId="0" nodeType="withEffect">
                                  <p:stCondLst>
                                    <p:cond delay="0"/>
                                  </p:stCondLst>
                                  <p:childTnLst>
                                    <p:set>
                                      <p:cBhvr>
                                        <p:cTn id="476" dur="1" fill="hold">
                                          <p:stCondLst>
                                            <p:cond delay="0"/>
                                          </p:stCondLst>
                                        </p:cTn>
                                        <p:tgtEl>
                                          <p:spTgt spid="10280"/>
                                        </p:tgtEl>
                                        <p:attrNameLst>
                                          <p:attrName>style.visibility</p:attrName>
                                        </p:attrNameLst>
                                      </p:cBhvr>
                                      <p:to>
                                        <p:strVal val="visible"/>
                                      </p:to>
                                    </p:set>
                                  </p:childTnLst>
                                </p:cTn>
                              </p:par>
                            </p:childTnLst>
                          </p:cTn>
                        </p:par>
                      </p:childTnLst>
                    </p:cTn>
                  </p:par>
                  <p:par>
                    <p:cTn id="477" fill="hold">
                      <p:stCondLst>
                        <p:cond delay="indefinite"/>
                      </p:stCondLst>
                      <p:childTnLst>
                        <p:par>
                          <p:cTn id="478" fill="hold">
                            <p:stCondLst>
                              <p:cond delay="0"/>
                            </p:stCondLst>
                            <p:childTnLst>
                              <p:par>
                                <p:cTn id="479" presetID="1" presetClass="exit" presetSubtype="0" fill="hold" grpId="1" nodeType="clickEffect">
                                  <p:stCondLst>
                                    <p:cond delay="0"/>
                                  </p:stCondLst>
                                  <p:childTnLst>
                                    <p:set>
                                      <p:cBhvr>
                                        <p:cTn id="480" dur="1" fill="hold">
                                          <p:stCondLst>
                                            <p:cond delay="0"/>
                                          </p:stCondLst>
                                        </p:cTn>
                                        <p:tgtEl>
                                          <p:spTgt spid="10280"/>
                                        </p:tgtEl>
                                        <p:attrNameLst>
                                          <p:attrName>style.visibility</p:attrName>
                                        </p:attrNameLst>
                                      </p:cBhvr>
                                      <p:to>
                                        <p:strVal val="hidden"/>
                                      </p:to>
                                    </p:set>
                                  </p:childTnLst>
                                </p:cTn>
                              </p:par>
                              <p:par>
                                <p:cTn id="481" presetID="1" presetClass="entr" presetSubtype="0" fill="hold" grpId="0" nodeType="withEffect">
                                  <p:stCondLst>
                                    <p:cond delay="0"/>
                                  </p:stCondLst>
                                  <p:childTnLst>
                                    <p:set>
                                      <p:cBhvr>
                                        <p:cTn id="482" dur="1" fill="hold">
                                          <p:stCondLst>
                                            <p:cond delay="0"/>
                                          </p:stCondLst>
                                        </p:cTn>
                                        <p:tgtEl>
                                          <p:spTgt spid="10281"/>
                                        </p:tgtEl>
                                        <p:attrNameLst>
                                          <p:attrName>style.visibility</p:attrName>
                                        </p:attrNameLst>
                                      </p:cBhvr>
                                      <p:to>
                                        <p:strVal val="visible"/>
                                      </p:to>
                                    </p:set>
                                  </p:childTnLst>
                                </p:cTn>
                              </p:par>
                            </p:childTnLst>
                          </p:cTn>
                        </p:par>
                      </p:childTnLst>
                    </p:cTn>
                  </p:par>
                  <p:par>
                    <p:cTn id="483" fill="hold">
                      <p:stCondLst>
                        <p:cond delay="indefinite"/>
                      </p:stCondLst>
                      <p:childTnLst>
                        <p:par>
                          <p:cTn id="484" fill="hold">
                            <p:stCondLst>
                              <p:cond delay="0"/>
                            </p:stCondLst>
                            <p:childTnLst>
                              <p:par>
                                <p:cTn id="485" presetID="1" presetClass="exit" presetSubtype="0" fill="hold" grpId="1" nodeType="clickEffect">
                                  <p:stCondLst>
                                    <p:cond delay="0"/>
                                  </p:stCondLst>
                                  <p:childTnLst>
                                    <p:set>
                                      <p:cBhvr>
                                        <p:cTn id="486" dur="1" fill="hold">
                                          <p:stCondLst>
                                            <p:cond delay="0"/>
                                          </p:stCondLst>
                                        </p:cTn>
                                        <p:tgtEl>
                                          <p:spTgt spid="10281"/>
                                        </p:tgtEl>
                                        <p:attrNameLst>
                                          <p:attrName>style.visibility</p:attrName>
                                        </p:attrNameLst>
                                      </p:cBhvr>
                                      <p:to>
                                        <p:strVal val="hidden"/>
                                      </p:to>
                                    </p:set>
                                  </p:childTnLst>
                                </p:cTn>
                              </p:par>
                              <p:par>
                                <p:cTn id="487" presetID="1" presetClass="entr" presetSubtype="0" fill="hold" grpId="0" nodeType="withEffect">
                                  <p:stCondLst>
                                    <p:cond delay="0"/>
                                  </p:stCondLst>
                                  <p:childTnLst>
                                    <p:set>
                                      <p:cBhvr>
                                        <p:cTn id="488" dur="1" fill="hold">
                                          <p:stCondLst>
                                            <p:cond delay="0"/>
                                          </p:stCondLst>
                                        </p:cTn>
                                        <p:tgtEl>
                                          <p:spTgt spid="10282"/>
                                        </p:tgtEl>
                                        <p:attrNameLst>
                                          <p:attrName>style.visibility</p:attrName>
                                        </p:attrNameLst>
                                      </p:cBhvr>
                                      <p:to>
                                        <p:strVal val="visible"/>
                                      </p:to>
                                    </p:set>
                                  </p:childTnLst>
                                </p:cTn>
                              </p:par>
                            </p:childTnLst>
                          </p:cTn>
                        </p:par>
                      </p:childTnLst>
                    </p:cTn>
                  </p:par>
                  <p:par>
                    <p:cTn id="489" fill="hold">
                      <p:stCondLst>
                        <p:cond delay="indefinite"/>
                      </p:stCondLst>
                      <p:childTnLst>
                        <p:par>
                          <p:cTn id="490" fill="hold">
                            <p:stCondLst>
                              <p:cond delay="0"/>
                            </p:stCondLst>
                            <p:childTnLst>
                              <p:par>
                                <p:cTn id="491" presetID="1" presetClass="exit" presetSubtype="0" fill="hold" grpId="1" nodeType="clickEffect">
                                  <p:stCondLst>
                                    <p:cond delay="0"/>
                                  </p:stCondLst>
                                  <p:childTnLst>
                                    <p:set>
                                      <p:cBhvr>
                                        <p:cTn id="492" dur="1" fill="hold">
                                          <p:stCondLst>
                                            <p:cond delay="0"/>
                                          </p:stCondLst>
                                        </p:cTn>
                                        <p:tgtEl>
                                          <p:spTgt spid="10282"/>
                                        </p:tgtEl>
                                        <p:attrNameLst>
                                          <p:attrName>style.visibility</p:attrName>
                                        </p:attrNameLst>
                                      </p:cBhvr>
                                      <p:to>
                                        <p:strVal val="hidden"/>
                                      </p:to>
                                    </p:set>
                                  </p:childTnLst>
                                </p:cTn>
                              </p:par>
                              <p:par>
                                <p:cTn id="493" presetID="1" presetClass="entr" presetSubtype="0" fill="hold" grpId="0" nodeType="withEffect">
                                  <p:stCondLst>
                                    <p:cond delay="0"/>
                                  </p:stCondLst>
                                  <p:childTnLst>
                                    <p:set>
                                      <p:cBhvr>
                                        <p:cTn id="494" dur="1" fill="hold">
                                          <p:stCondLst>
                                            <p:cond delay="0"/>
                                          </p:stCondLst>
                                        </p:cTn>
                                        <p:tgtEl>
                                          <p:spTgt spid="10283"/>
                                        </p:tgtEl>
                                        <p:attrNameLst>
                                          <p:attrName>style.visibility</p:attrName>
                                        </p:attrNameLst>
                                      </p:cBhvr>
                                      <p:to>
                                        <p:strVal val="visible"/>
                                      </p:to>
                                    </p:set>
                                  </p:childTnLst>
                                </p:cTn>
                              </p:par>
                            </p:childTnLst>
                          </p:cTn>
                        </p:par>
                      </p:childTnLst>
                    </p:cTn>
                  </p:par>
                  <p:par>
                    <p:cTn id="495" fill="hold">
                      <p:stCondLst>
                        <p:cond delay="indefinite"/>
                      </p:stCondLst>
                      <p:childTnLst>
                        <p:par>
                          <p:cTn id="496" fill="hold">
                            <p:stCondLst>
                              <p:cond delay="0"/>
                            </p:stCondLst>
                            <p:childTnLst>
                              <p:par>
                                <p:cTn id="497" presetID="1" presetClass="exit" presetSubtype="0" fill="hold" grpId="1" nodeType="clickEffect">
                                  <p:stCondLst>
                                    <p:cond delay="0"/>
                                  </p:stCondLst>
                                  <p:childTnLst>
                                    <p:set>
                                      <p:cBhvr>
                                        <p:cTn id="498" dur="1" fill="hold">
                                          <p:stCondLst>
                                            <p:cond delay="0"/>
                                          </p:stCondLst>
                                        </p:cTn>
                                        <p:tgtEl>
                                          <p:spTgt spid="10283"/>
                                        </p:tgtEl>
                                        <p:attrNameLst>
                                          <p:attrName>style.visibility</p:attrName>
                                        </p:attrNameLst>
                                      </p:cBhvr>
                                      <p:to>
                                        <p:strVal val="hidden"/>
                                      </p:to>
                                    </p:set>
                                  </p:childTnLst>
                                </p:cTn>
                              </p:par>
                              <p:par>
                                <p:cTn id="499" presetID="1" presetClass="entr" presetSubtype="0" fill="hold" grpId="0" nodeType="withEffect">
                                  <p:stCondLst>
                                    <p:cond delay="0"/>
                                  </p:stCondLst>
                                  <p:childTnLst>
                                    <p:set>
                                      <p:cBhvr>
                                        <p:cTn id="500" dur="1" fill="hold">
                                          <p:stCondLst>
                                            <p:cond delay="0"/>
                                          </p:stCondLst>
                                        </p:cTn>
                                        <p:tgtEl>
                                          <p:spTgt spid="10284"/>
                                        </p:tgtEl>
                                        <p:attrNameLst>
                                          <p:attrName>style.visibility</p:attrName>
                                        </p:attrNameLst>
                                      </p:cBhvr>
                                      <p:to>
                                        <p:strVal val="visible"/>
                                      </p:to>
                                    </p:set>
                                  </p:childTnLst>
                                </p:cTn>
                              </p:par>
                            </p:childTnLst>
                          </p:cTn>
                        </p:par>
                      </p:childTnLst>
                    </p:cTn>
                  </p:par>
                  <p:par>
                    <p:cTn id="501" fill="hold">
                      <p:stCondLst>
                        <p:cond delay="indefinite"/>
                      </p:stCondLst>
                      <p:childTnLst>
                        <p:par>
                          <p:cTn id="502" fill="hold">
                            <p:stCondLst>
                              <p:cond delay="0"/>
                            </p:stCondLst>
                            <p:childTnLst>
                              <p:par>
                                <p:cTn id="503" presetID="1" presetClass="exit" presetSubtype="0" fill="hold" grpId="1" nodeType="clickEffect">
                                  <p:stCondLst>
                                    <p:cond delay="0"/>
                                  </p:stCondLst>
                                  <p:childTnLst>
                                    <p:set>
                                      <p:cBhvr>
                                        <p:cTn id="504" dur="1" fill="hold">
                                          <p:stCondLst>
                                            <p:cond delay="0"/>
                                          </p:stCondLst>
                                        </p:cTn>
                                        <p:tgtEl>
                                          <p:spTgt spid="10284"/>
                                        </p:tgtEl>
                                        <p:attrNameLst>
                                          <p:attrName>style.visibility</p:attrName>
                                        </p:attrNameLst>
                                      </p:cBhvr>
                                      <p:to>
                                        <p:strVal val="hidden"/>
                                      </p:to>
                                    </p:set>
                                  </p:childTnLst>
                                </p:cTn>
                              </p:par>
                              <p:par>
                                <p:cTn id="505" presetID="1" presetClass="entr" presetSubtype="0" fill="hold" grpId="0" nodeType="withEffect">
                                  <p:stCondLst>
                                    <p:cond delay="0"/>
                                  </p:stCondLst>
                                  <p:childTnLst>
                                    <p:set>
                                      <p:cBhvr>
                                        <p:cTn id="506" dur="1" fill="hold">
                                          <p:stCondLst>
                                            <p:cond delay="0"/>
                                          </p:stCondLst>
                                        </p:cTn>
                                        <p:tgtEl>
                                          <p:spTgt spid="10285"/>
                                        </p:tgtEl>
                                        <p:attrNameLst>
                                          <p:attrName>style.visibility</p:attrName>
                                        </p:attrNameLst>
                                      </p:cBhvr>
                                      <p:to>
                                        <p:strVal val="visible"/>
                                      </p:to>
                                    </p:set>
                                  </p:childTnLst>
                                </p:cTn>
                              </p:par>
                            </p:childTnLst>
                          </p:cTn>
                        </p:par>
                      </p:childTnLst>
                    </p:cTn>
                  </p:par>
                  <p:par>
                    <p:cTn id="507" fill="hold">
                      <p:stCondLst>
                        <p:cond delay="indefinite"/>
                      </p:stCondLst>
                      <p:childTnLst>
                        <p:par>
                          <p:cTn id="508" fill="hold">
                            <p:stCondLst>
                              <p:cond delay="0"/>
                            </p:stCondLst>
                            <p:childTnLst>
                              <p:par>
                                <p:cTn id="509" presetID="1" presetClass="exit" presetSubtype="0" fill="hold" grpId="1" nodeType="clickEffect">
                                  <p:stCondLst>
                                    <p:cond delay="0"/>
                                  </p:stCondLst>
                                  <p:childTnLst>
                                    <p:set>
                                      <p:cBhvr>
                                        <p:cTn id="510" dur="1" fill="hold">
                                          <p:stCondLst>
                                            <p:cond delay="0"/>
                                          </p:stCondLst>
                                        </p:cTn>
                                        <p:tgtEl>
                                          <p:spTgt spid="10285"/>
                                        </p:tgtEl>
                                        <p:attrNameLst>
                                          <p:attrName>style.visibility</p:attrName>
                                        </p:attrNameLst>
                                      </p:cBhvr>
                                      <p:to>
                                        <p:strVal val="hidden"/>
                                      </p:to>
                                    </p:set>
                                  </p:childTnLst>
                                </p:cTn>
                              </p:par>
                              <p:par>
                                <p:cTn id="511" presetID="1" presetClass="entr" presetSubtype="0" fill="hold" grpId="0" nodeType="withEffect">
                                  <p:stCondLst>
                                    <p:cond delay="0"/>
                                  </p:stCondLst>
                                  <p:childTnLst>
                                    <p:set>
                                      <p:cBhvr>
                                        <p:cTn id="512" dur="1" fill="hold">
                                          <p:stCondLst>
                                            <p:cond delay="0"/>
                                          </p:stCondLst>
                                        </p:cTn>
                                        <p:tgtEl>
                                          <p:spTgt spid="10287"/>
                                        </p:tgtEl>
                                        <p:attrNameLst>
                                          <p:attrName>style.visibility</p:attrName>
                                        </p:attrNameLst>
                                      </p:cBhvr>
                                      <p:to>
                                        <p:strVal val="visible"/>
                                      </p:to>
                                    </p:set>
                                  </p:childTnLst>
                                </p:cTn>
                              </p:par>
                            </p:childTnLst>
                          </p:cTn>
                        </p:par>
                      </p:childTnLst>
                    </p:cTn>
                  </p:par>
                  <p:par>
                    <p:cTn id="513" fill="hold">
                      <p:stCondLst>
                        <p:cond delay="indefinite"/>
                      </p:stCondLst>
                      <p:childTnLst>
                        <p:par>
                          <p:cTn id="514" fill="hold">
                            <p:stCondLst>
                              <p:cond delay="0"/>
                            </p:stCondLst>
                            <p:childTnLst>
                              <p:par>
                                <p:cTn id="515" presetID="1" presetClass="exit" presetSubtype="0" fill="hold" grpId="1" nodeType="clickEffect">
                                  <p:stCondLst>
                                    <p:cond delay="0"/>
                                  </p:stCondLst>
                                  <p:childTnLst>
                                    <p:set>
                                      <p:cBhvr>
                                        <p:cTn id="516" dur="1" fill="hold">
                                          <p:stCondLst>
                                            <p:cond delay="0"/>
                                          </p:stCondLst>
                                        </p:cTn>
                                        <p:tgtEl>
                                          <p:spTgt spid="10287"/>
                                        </p:tgtEl>
                                        <p:attrNameLst>
                                          <p:attrName>style.visibility</p:attrName>
                                        </p:attrNameLst>
                                      </p:cBhvr>
                                      <p:to>
                                        <p:strVal val="hidden"/>
                                      </p:to>
                                    </p:set>
                                  </p:childTnLst>
                                </p:cTn>
                              </p:par>
                              <p:par>
                                <p:cTn id="517" presetID="1" presetClass="entr" presetSubtype="0" fill="hold" grpId="0" nodeType="withEffect">
                                  <p:stCondLst>
                                    <p:cond delay="0"/>
                                  </p:stCondLst>
                                  <p:childTnLst>
                                    <p:set>
                                      <p:cBhvr>
                                        <p:cTn id="518" dur="1" fill="hold">
                                          <p:stCondLst>
                                            <p:cond delay="0"/>
                                          </p:stCondLst>
                                        </p:cTn>
                                        <p:tgtEl>
                                          <p:spTgt spid="10288"/>
                                        </p:tgtEl>
                                        <p:attrNameLst>
                                          <p:attrName>style.visibility</p:attrName>
                                        </p:attrNameLst>
                                      </p:cBhvr>
                                      <p:to>
                                        <p:strVal val="visible"/>
                                      </p:to>
                                    </p:set>
                                  </p:childTnLst>
                                </p:cTn>
                              </p:par>
                            </p:childTnLst>
                          </p:cTn>
                        </p:par>
                      </p:childTnLst>
                    </p:cTn>
                  </p:par>
                  <p:par>
                    <p:cTn id="519" fill="hold">
                      <p:stCondLst>
                        <p:cond delay="indefinite"/>
                      </p:stCondLst>
                      <p:childTnLst>
                        <p:par>
                          <p:cTn id="520" fill="hold">
                            <p:stCondLst>
                              <p:cond delay="0"/>
                            </p:stCondLst>
                            <p:childTnLst>
                              <p:par>
                                <p:cTn id="521" presetID="1" presetClass="exit" presetSubtype="0" fill="hold" grpId="1" nodeType="clickEffect">
                                  <p:stCondLst>
                                    <p:cond delay="0"/>
                                  </p:stCondLst>
                                  <p:childTnLst>
                                    <p:set>
                                      <p:cBhvr>
                                        <p:cTn id="522" dur="1" fill="hold">
                                          <p:stCondLst>
                                            <p:cond delay="0"/>
                                          </p:stCondLst>
                                        </p:cTn>
                                        <p:tgtEl>
                                          <p:spTgt spid="10288"/>
                                        </p:tgtEl>
                                        <p:attrNameLst>
                                          <p:attrName>style.visibility</p:attrName>
                                        </p:attrNameLst>
                                      </p:cBhvr>
                                      <p:to>
                                        <p:strVal val="hidden"/>
                                      </p:to>
                                    </p:set>
                                  </p:childTnLst>
                                </p:cTn>
                              </p:par>
                              <p:par>
                                <p:cTn id="523" presetID="1" presetClass="entr" presetSubtype="0" fill="hold" grpId="0" nodeType="withEffect">
                                  <p:stCondLst>
                                    <p:cond delay="0"/>
                                  </p:stCondLst>
                                  <p:childTnLst>
                                    <p:set>
                                      <p:cBhvr>
                                        <p:cTn id="524" dur="1" fill="hold">
                                          <p:stCondLst>
                                            <p:cond delay="0"/>
                                          </p:stCondLst>
                                        </p:cTn>
                                        <p:tgtEl>
                                          <p:spTgt spid="10289"/>
                                        </p:tgtEl>
                                        <p:attrNameLst>
                                          <p:attrName>style.visibility</p:attrName>
                                        </p:attrNameLst>
                                      </p:cBhvr>
                                      <p:to>
                                        <p:strVal val="visible"/>
                                      </p:to>
                                    </p:set>
                                  </p:childTnLst>
                                </p:cTn>
                              </p:par>
                            </p:childTnLst>
                          </p:cTn>
                        </p:par>
                      </p:childTnLst>
                    </p:cTn>
                  </p:par>
                  <p:par>
                    <p:cTn id="525" fill="hold">
                      <p:stCondLst>
                        <p:cond delay="indefinite"/>
                      </p:stCondLst>
                      <p:childTnLst>
                        <p:par>
                          <p:cTn id="526" fill="hold">
                            <p:stCondLst>
                              <p:cond delay="0"/>
                            </p:stCondLst>
                            <p:childTnLst>
                              <p:par>
                                <p:cTn id="527" presetID="1" presetClass="exit" presetSubtype="0" fill="hold" grpId="1" nodeType="clickEffect">
                                  <p:stCondLst>
                                    <p:cond delay="0"/>
                                  </p:stCondLst>
                                  <p:childTnLst>
                                    <p:set>
                                      <p:cBhvr>
                                        <p:cTn id="528" dur="1" fill="hold">
                                          <p:stCondLst>
                                            <p:cond delay="0"/>
                                          </p:stCondLst>
                                        </p:cTn>
                                        <p:tgtEl>
                                          <p:spTgt spid="10289"/>
                                        </p:tgtEl>
                                        <p:attrNameLst>
                                          <p:attrName>style.visibility</p:attrName>
                                        </p:attrNameLst>
                                      </p:cBhvr>
                                      <p:to>
                                        <p:strVal val="hidden"/>
                                      </p:to>
                                    </p:set>
                                  </p:childTnLst>
                                </p:cTn>
                              </p:par>
                              <p:par>
                                <p:cTn id="529" presetID="1" presetClass="entr" presetSubtype="0" fill="hold" grpId="0" nodeType="withEffect">
                                  <p:stCondLst>
                                    <p:cond delay="0"/>
                                  </p:stCondLst>
                                  <p:childTnLst>
                                    <p:set>
                                      <p:cBhvr>
                                        <p:cTn id="530" dur="1" fill="hold">
                                          <p:stCondLst>
                                            <p:cond delay="0"/>
                                          </p:stCondLst>
                                        </p:cTn>
                                        <p:tgtEl>
                                          <p:spTgt spid="10290"/>
                                        </p:tgtEl>
                                        <p:attrNameLst>
                                          <p:attrName>style.visibility</p:attrName>
                                        </p:attrNameLst>
                                      </p:cBhvr>
                                      <p:to>
                                        <p:strVal val="visible"/>
                                      </p:to>
                                    </p:set>
                                  </p:childTnLst>
                                </p:cTn>
                              </p:par>
                            </p:childTnLst>
                          </p:cTn>
                        </p:par>
                      </p:childTnLst>
                    </p:cTn>
                  </p:par>
                  <p:par>
                    <p:cTn id="531" fill="hold">
                      <p:stCondLst>
                        <p:cond delay="indefinite"/>
                      </p:stCondLst>
                      <p:childTnLst>
                        <p:par>
                          <p:cTn id="532" fill="hold">
                            <p:stCondLst>
                              <p:cond delay="0"/>
                            </p:stCondLst>
                            <p:childTnLst>
                              <p:par>
                                <p:cTn id="533" presetID="1" presetClass="exit" presetSubtype="0" fill="hold" grpId="1" nodeType="clickEffect">
                                  <p:stCondLst>
                                    <p:cond delay="0"/>
                                  </p:stCondLst>
                                  <p:childTnLst>
                                    <p:set>
                                      <p:cBhvr>
                                        <p:cTn id="534" dur="1" fill="hold">
                                          <p:stCondLst>
                                            <p:cond delay="0"/>
                                          </p:stCondLst>
                                        </p:cTn>
                                        <p:tgtEl>
                                          <p:spTgt spid="10290"/>
                                        </p:tgtEl>
                                        <p:attrNameLst>
                                          <p:attrName>style.visibility</p:attrName>
                                        </p:attrNameLst>
                                      </p:cBhvr>
                                      <p:to>
                                        <p:strVal val="hidden"/>
                                      </p:to>
                                    </p:set>
                                  </p:childTnLst>
                                </p:cTn>
                              </p:par>
                              <p:par>
                                <p:cTn id="535" presetID="1" presetClass="entr" presetSubtype="0" fill="hold" grpId="0" nodeType="withEffect">
                                  <p:stCondLst>
                                    <p:cond delay="0"/>
                                  </p:stCondLst>
                                  <p:childTnLst>
                                    <p:set>
                                      <p:cBhvr>
                                        <p:cTn id="536" dur="1" fill="hold">
                                          <p:stCondLst>
                                            <p:cond delay="0"/>
                                          </p:stCondLst>
                                        </p:cTn>
                                        <p:tgtEl>
                                          <p:spTgt spid="10291"/>
                                        </p:tgtEl>
                                        <p:attrNameLst>
                                          <p:attrName>style.visibility</p:attrName>
                                        </p:attrNameLst>
                                      </p:cBhvr>
                                      <p:to>
                                        <p:strVal val="visible"/>
                                      </p:to>
                                    </p:set>
                                  </p:childTnLst>
                                </p:cTn>
                              </p:par>
                            </p:childTnLst>
                          </p:cTn>
                        </p:par>
                      </p:childTnLst>
                    </p:cTn>
                  </p:par>
                  <p:par>
                    <p:cTn id="537" fill="hold">
                      <p:stCondLst>
                        <p:cond delay="indefinite"/>
                      </p:stCondLst>
                      <p:childTnLst>
                        <p:par>
                          <p:cTn id="538" fill="hold">
                            <p:stCondLst>
                              <p:cond delay="0"/>
                            </p:stCondLst>
                            <p:childTnLst>
                              <p:par>
                                <p:cTn id="539" presetID="1" presetClass="exit" presetSubtype="0" fill="hold" grpId="1" nodeType="clickEffect">
                                  <p:stCondLst>
                                    <p:cond delay="0"/>
                                  </p:stCondLst>
                                  <p:childTnLst>
                                    <p:set>
                                      <p:cBhvr>
                                        <p:cTn id="540" dur="1" fill="hold">
                                          <p:stCondLst>
                                            <p:cond delay="0"/>
                                          </p:stCondLst>
                                        </p:cTn>
                                        <p:tgtEl>
                                          <p:spTgt spid="10291"/>
                                        </p:tgtEl>
                                        <p:attrNameLst>
                                          <p:attrName>style.visibility</p:attrName>
                                        </p:attrNameLst>
                                      </p:cBhvr>
                                      <p:to>
                                        <p:strVal val="hidden"/>
                                      </p:to>
                                    </p:set>
                                  </p:childTnLst>
                                </p:cTn>
                              </p:par>
                              <p:par>
                                <p:cTn id="541" presetID="1" presetClass="entr" presetSubtype="0" fill="hold" grpId="0" nodeType="withEffect">
                                  <p:stCondLst>
                                    <p:cond delay="0"/>
                                  </p:stCondLst>
                                  <p:childTnLst>
                                    <p:set>
                                      <p:cBhvr>
                                        <p:cTn id="542" dur="1" fill="hold">
                                          <p:stCondLst>
                                            <p:cond delay="0"/>
                                          </p:stCondLst>
                                        </p:cTn>
                                        <p:tgtEl>
                                          <p:spTgt spid="10292"/>
                                        </p:tgtEl>
                                        <p:attrNameLst>
                                          <p:attrName>style.visibility</p:attrName>
                                        </p:attrNameLst>
                                      </p:cBhvr>
                                      <p:to>
                                        <p:strVal val="visible"/>
                                      </p:to>
                                    </p:set>
                                  </p:childTnLst>
                                </p:cTn>
                              </p:par>
                            </p:childTnLst>
                          </p:cTn>
                        </p:par>
                      </p:childTnLst>
                    </p:cTn>
                  </p:par>
                  <p:par>
                    <p:cTn id="543" fill="hold">
                      <p:stCondLst>
                        <p:cond delay="indefinite"/>
                      </p:stCondLst>
                      <p:childTnLst>
                        <p:par>
                          <p:cTn id="544" fill="hold">
                            <p:stCondLst>
                              <p:cond delay="0"/>
                            </p:stCondLst>
                            <p:childTnLst>
                              <p:par>
                                <p:cTn id="545" presetID="1" presetClass="exit" presetSubtype="0" fill="hold" grpId="1" nodeType="clickEffect">
                                  <p:stCondLst>
                                    <p:cond delay="0"/>
                                  </p:stCondLst>
                                  <p:childTnLst>
                                    <p:set>
                                      <p:cBhvr>
                                        <p:cTn id="546" dur="1" fill="hold">
                                          <p:stCondLst>
                                            <p:cond delay="0"/>
                                          </p:stCondLst>
                                        </p:cTn>
                                        <p:tgtEl>
                                          <p:spTgt spid="10292"/>
                                        </p:tgtEl>
                                        <p:attrNameLst>
                                          <p:attrName>style.visibility</p:attrName>
                                        </p:attrNameLst>
                                      </p:cBhvr>
                                      <p:to>
                                        <p:strVal val="hidden"/>
                                      </p:to>
                                    </p:set>
                                  </p:childTnLst>
                                </p:cTn>
                              </p:par>
                              <p:par>
                                <p:cTn id="547" presetID="1" presetClass="entr" presetSubtype="0" fill="hold" grpId="0" nodeType="withEffect">
                                  <p:stCondLst>
                                    <p:cond delay="0"/>
                                  </p:stCondLst>
                                  <p:childTnLst>
                                    <p:set>
                                      <p:cBhvr>
                                        <p:cTn id="548" dur="1" fill="hold">
                                          <p:stCondLst>
                                            <p:cond delay="0"/>
                                          </p:stCondLst>
                                        </p:cTn>
                                        <p:tgtEl>
                                          <p:spTgt spid="10293"/>
                                        </p:tgtEl>
                                        <p:attrNameLst>
                                          <p:attrName>style.visibility</p:attrName>
                                        </p:attrNameLst>
                                      </p:cBhvr>
                                      <p:to>
                                        <p:strVal val="visible"/>
                                      </p:to>
                                    </p:set>
                                  </p:childTnLst>
                                </p:cTn>
                              </p:par>
                            </p:childTnLst>
                          </p:cTn>
                        </p:par>
                      </p:childTnLst>
                    </p:cTn>
                  </p:par>
                  <p:par>
                    <p:cTn id="549" fill="hold">
                      <p:stCondLst>
                        <p:cond delay="indefinite"/>
                      </p:stCondLst>
                      <p:childTnLst>
                        <p:par>
                          <p:cTn id="550" fill="hold">
                            <p:stCondLst>
                              <p:cond delay="0"/>
                            </p:stCondLst>
                            <p:childTnLst>
                              <p:par>
                                <p:cTn id="551" presetID="1" presetClass="exit" presetSubtype="0" fill="hold" grpId="1" nodeType="clickEffect">
                                  <p:stCondLst>
                                    <p:cond delay="0"/>
                                  </p:stCondLst>
                                  <p:childTnLst>
                                    <p:set>
                                      <p:cBhvr>
                                        <p:cTn id="552" dur="1" fill="hold">
                                          <p:stCondLst>
                                            <p:cond delay="0"/>
                                          </p:stCondLst>
                                        </p:cTn>
                                        <p:tgtEl>
                                          <p:spTgt spid="10293"/>
                                        </p:tgtEl>
                                        <p:attrNameLst>
                                          <p:attrName>style.visibility</p:attrName>
                                        </p:attrNameLst>
                                      </p:cBhvr>
                                      <p:to>
                                        <p:strVal val="hidden"/>
                                      </p:to>
                                    </p:set>
                                  </p:childTnLst>
                                </p:cTn>
                              </p:par>
                              <p:par>
                                <p:cTn id="553" presetID="1" presetClass="entr" presetSubtype="0" fill="hold" grpId="0" nodeType="withEffect">
                                  <p:stCondLst>
                                    <p:cond delay="0"/>
                                  </p:stCondLst>
                                  <p:childTnLst>
                                    <p:set>
                                      <p:cBhvr>
                                        <p:cTn id="554" dur="1" fill="hold">
                                          <p:stCondLst>
                                            <p:cond delay="0"/>
                                          </p:stCondLst>
                                        </p:cTn>
                                        <p:tgtEl>
                                          <p:spTgt spid="10294"/>
                                        </p:tgtEl>
                                        <p:attrNameLst>
                                          <p:attrName>style.visibility</p:attrName>
                                        </p:attrNameLst>
                                      </p:cBhvr>
                                      <p:to>
                                        <p:strVal val="visible"/>
                                      </p:to>
                                    </p:set>
                                  </p:childTnLst>
                                </p:cTn>
                              </p:par>
                            </p:childTnLst>
                          </p:cTn>
                        </p:par>
                      </p:childTnLst>
                    </p:cTn>
                  </p:par>
                  <p:par>
                    <p:cTn id="555" fill="hold">
                      <p:stCondLst>
                        <p:cond delay="indefinite"/>
                      </p:stCondLst>
                      <p:childTnLst>
                        <p:par>
                          <p:cTn id="556" fill="hold">
                            <p:stCondLst>
                              <p:cond delay="0"/>
                            </p:stCondLst>
                            <p:childTnLst>
                              <p:par>
                                <p:cTn id="557" presetID="1" presetClass="exit" presetSubtype="0" fill="hold" grpId="1" nodeType="clickEffect">
                                  <p:stCondLst>
                                    <p:cond delay="0"/>
                                  </p:stCondLst>
                                  <p:childTnLst>
                                    <p:set>
                                      <p:cBhvr>
                                        <p:cTn id="558" dur="1" fill="hold">
                                          <p:stCondLst>
                                            <p:cond delay="0"/>
                                          </p:stCondLst>
                                        </p:cTn>
                                        <p:tgtEl>
                                          <p:spTgt spid="10294"/>
                                        </p:tgtEl>
                                        <p:attrNameLst>
                                          <p:attrName>style.visibility</p:attrName>
                                        </p:attrNameLst>
                                      </p:cBhvr>
                                      <p:to>
                                        <p:strVal val="hidden"/>
                                      </p:to>
                                    </p:set>
                                  </p:childTnLst>
                                </p:cTn>
                              </p:par>
                              <p:par>
                                <p:cTn id="559" presetID="1" presetClass="entr" presetSubtype="0" fill="hold" grpId="0" nodeType="withEffect">
                                  <p:stCondLst>
                                    <p:cond delay="0"/>
                                  </p:stCondLst>
                                  <p:childTnLst>
                                    <p:set>
                                      <p:cBhvr>
                                        <p:cTn id="560" dur="1" fill="hold">
                                          <p:stCondLst>
                                            <p:cond delay="0"/>
                                          </p:stCondLst>
                                        </p:cTn>
                                        <p:tgtEl>
                                          <p:spTgt spid="10295"/>
                                        </p:tgtEl>
                                        <p:attrNameLst>
                                          <p:attrName>style.visibility</p:attrName>
                                        </p:attrNameLst>
                                      </p:cBhvr>
                                      <p:to>
                                        <p:strVal val="visible"/>
                                      </p:to>
                                    </p:set>
                                  </p:childTnLst>
                                </p:cTn>
                              </p:par>
                            </p:childTnLst>
                          </p:cTn>
                        </p:par>
                      </p:childTnLst>
                    </p:cTn>
                  </p:par>
                  <p:par>
                    <p:cTn id="561" fill="hold">
                      <p:stCondLst>
                        <p:cond delay="indefinite"/>
                      </p:stCondLst>
                      <p:childTnLst>
                        <p:par>
                          <p:cTn id="562" fill="hold">
                            <p:stCondLst>
                              <p:cond delay="0"/>
                            </p:stCondLst>
                            <p:childTnLst>
                              <p:par>
                                <p:cTn id="563" presetID="1" presetClass="exit" presetSubtype="0" fill="hold" grpId="1" nodeType="clickEffect">
                                  <p:stCondLst>
                                    <p:cond delay="0"/>
                                  </p:stCondLst>
                                  <p:childTnLst>
                                    <p:set>
                                      <p:cBhvr>
                                        <p:cTn id="564" dur="1" fill="hold">
                                          <p:stCondLst>
                                            <p:cond delay="0"/>
                                          </p:stCondLst>
                                        </p:cTn>
                                        <p:tgtEl>
                                          <p:spTgt spid="10295"/>
                                        </p:tgtEl>
                                        <p:attrNameLst>
                                          <p:attrName>style.visibility</p:attrName>
                                        </p:attrNameLst>
                                      </p:cBhvr>
                                      <p:to>
                                        <p:strVal val="hidden"/>
                                      </p:to>
                                    </p:set>
                                  </p:childTnLst>
                                </p:cTn>
                              </p:par>
                              <p:par>
                                <p:cTn id="565" presetID="1" presetClass="entr" presetSubtype="0" fill="hold" grpId="0" nodeType="withEffect">
                                  <p:stCondLst>
                                    <p:cond delay="0"/>
                                  </p:stCondLst>
                                  <p:childTnLst>
                                    <p:set>
                                      <p:cBhvr>
                                        <p:cTn id="566" dur="1" fill="hold">
                                          <p:stCondLst>
                                            <p:cond delay="0"/>
                                          </p:stCondLst>
                                        </p:cTn>
                                        <p:tgtEl>
                                          <p:spTgt spid="10296"/>
                                        </p:tgtEl>
                                        <p:attrNameLst>
                                          <p:attrName>style.visibility</p:attrName>
                                        </p:attrNameLst>
                                      </p:cBhvr>
                                      <p:to>
                                        <p:strVal val="visible"/>
                                      </p:to>
                                    </p:set>
                                  </p:childTnLst>
                                </p:cTn>
                              </p:par>
                            </p:childTnLst>
                          </p:cTn>
                        </p:par>
                      </p:childTnLst>
                    </p:cTn>
                  </p:par>
                  <p:par>
                    <p:cTn id="567" fill="hold">
                      <p:stCondLst>
                        <p:cond delay="indefinite"/>
                      </p:stCondLst>
                      <p:childTnLst>
                        <p:par>
                          <p:cTn id="568" fill="hold">
                            <p:stCondLst>
                              <p:cond delay="0"/>
                            </p:stCondLst>
                            <p:childTnLst>
                              <p:par>
                                <p:cTn id="569" presetID="1" presetClass="exit" presetSubtype="0" fill="hold" grpId="1" nodeType="clickEffect">
                                  <p:stCondLst>
                                    <p:cond delay="0"/>
                                  </p:stCondLst>
                                  <p:childTnLst>
                                    <p:set>
                                      <p:cBhvr>
                                        <p:cTn id="570" dur="1" fill="hold">
                                          <p:stCondLst>
                                            <p:cond delay="0"/>
                                          </p:stCondLst>
                                        </p:cTn>
                                        <p:tgtEl>
                                          <p:spTgt spid="10296"/>
                                        </p:tgtEl>
                                        <p:attrNameLst>
                                          <p:attrName>style.visibility</p:attrName>
                                        </p:attrNameLst>
                                      </p:cBhvr>
                                      <p:to>
                                        <p:strVal val="hidden"/>
                                      </p:to>
                                    </p:set>
                                  </p:childTnLst>
                                </p:cTn>
                              </p:par>
                              <p:par>
                                <p:cTn id="571" presetID="1" presetClass="entr" presetSubtype="0" fill="hold" grpId="0" nodeType="withEffect">
                                  <p:stCondLst>
                                    <p:cond delay="0"/>
                                  </p:stCondLst>
                                  <p:childTnLst>
                                    <p:set>
                                      <p:cBhvr>
                                        <p:cTn id="572" dur="1" fill="hold">
                                          <p:stCondLst>
                                            <p:cond delay="0"/>
                                          </p:stCondLst>
                                        </p:cTn>
                                        <p:tgtEl>
                                          <p:spTgt spid="10297"/>
                                        </p:tgtEl>
                                        <p:attrNameLst>
                                          <p:attrName>style.visibility</p:attrName>
                                        </p:attrNameLst>
                                      </p:cBhvr>
                                      <p:to>
                                        <p:strVal val="visible"/>
                                      </p:to>
                                    </p:set>
                                  </p:childTnLst>
                                </p:cTn>
                              </p:par>
                            </p:childTnLst>
                          </p:cTn>
                        </p:par>
                      </p:childTnLst>
                    </p:cTn>
                  </p:par>
                  <p:par>
                    <p:cTn id="573" fill="hold">
                      <p:stCondLst>
                        <p:cond delay="indefinite"/>
                      </p:stCondLst>
                      <p:childTnLst>
                        <p:par>
                          <p:cTn id="574" fill="hold">
                            <p:stCondLst>
                              <p:cond delay="0"/>
                            </p:stCondLst>
                            <p:childTnLst>
                              <p:par>
                                <p:cTn id="575" presetID="1" presetClass="exit" presetSubtype="0" fill="hold" grpId="1" nodeType="clickEffect">
                                  <p:stCondLst>
                                    <p:cond delay="0"/>
                                  </p:stCondLst>
                                  <p:childTnLst>
                                    <p:set>
                                      <p:cBhvr>
                                        <p:cTn id="576" dur="1" fill="hold">
                                          <p:stCondLst>
                                            <p:cond delay="0"/>
                                          </p:stCondLst>
                                        </p:cTn>
                                        <p:tgtEl>
                                          <p:spTgt spid="10297"/>
                                        </p:tgtEl>
                                        <p:attrNameLst>
                                          <p:attrName>style.visibility</p:attrName>
                                        </p:attrNameLst>
                                      </p:cBhvr>
                                      <p:to>
                                        <p:strVal val="hidden"/>
                                      </p:to>
                                    </p:set>
                                  </p:childTnLst>
                                </p:cTn>
                              </p:par>
                              <p:par>
                                <p:cTn id="577" presetID="1" presetClass="entr" presetSubtype="0" fill="hold" grpId="0" nodeType="withEffect">
                                  <p:stCondLst>
                                    <p:cond delay="0"/>
                                  </p:stCondLst>
                                  <p:childTnLst>
                                    <p:set>
                                      <p:cBhvr>
                                        <p:cTn id="578" dur="1" fill="hold">
                                          <p:stCondLst>
                                            <p:cond delay="0"/>
                                          </p:stCondLst>
                                        </p:cTn>
                                        <p:tgtEl>
                                          <p:spTgt spid="10298"/>
                                        </p:tgtEl>
                                        <p:attrNameLst>
                                          <p:attrName>style.visibility</p:attrName>
                                        </p:attrNameLst>
                                      </p:cBhvr>
                                      <p:to>
                                        <p:strVal val="visible"/>
                                      </p:to>
                                    </p:set>
                                  </p:childTnLst>
                                </p:cTn>
                              </p:par>
                            </p:childTnLst>
                          </p:cTn>
                        </p:par>
                      </p:childTnLst>
                    </p:cTn>
                  </p:par>
                  <p:par>
                    <p:cTn id="579" fill="hold">
                      <p:stCondLst>
                        <p:cond delay="indefinite"/>
                      </p:stCondLst>
                      <p:childTnLst>
                        <p:par>
                          <p:cTn id="580" fill="hold">
                            <p:stCondLst>
                              <p:cond delay="0"/>
                            </p:stCondLst>
                            <p:childTnLst>
                              <p:par>
                                <p:cTn id="581" presetID="1" presetClass="exit" presetSubtype="0" fill="hold" grpId="1" nodeType="clickEffect">
                                  <p:stCondLst>
                                    <p:cond delay="0"/>
                                  </p:stCondLst>
                                  <p:childTnLst>
                                    <p:set>
                                      <p:cBhvr>
                                        <p:cTn id="582" dur="1" fill="hold">
                                          <p:stCondLst>
                                            <p:cond delay="0"/>
                                          </p:stCondLst>
                                        </p:cTn>
                                        <p:tgtEl>
                                          <p:spTgt spid="10298"/>
                                        </p:tgtEl>
                                        <p:attrNameLst>
                                          <p:attrName>style.visibility</p:attrName>
                                        </p:attrNameLst>
                                      </p:cBhvr>
                                      <p:to>
                                        <p:strVal val="hidden"/>
                                      </p:to>
                                    </p:set>
                                  </p:childTnLst>
                                </p:cTn>
                              </p:par>
                              <p:par>
                                <p:cTn id="583" presetID="1" presetClass="entr" presetSubtype="0" fill="hold" grpId="0" nodeType="withEffect">
                                  <p:stCondLst>
                                    <p:cond delay="0"/>
                                  </p:stCondLst>
                                  <p:childTnLst>
                                    <p:set>
                                      <p:cBhvr>
                                        <p:cTn id="584" dur="1" fill="hold">
                                          <p:stCondLst>
                                            <p:cond delay="0"/>
                                          </p:stCondLst>
                                        </p:cTn>
                                        <p:tgtEl>
                                          <p:spTgt spid="10299"/>
                                        </p:tgtEl>
                                        <p:attrNameLst>
                                          <p:attrName>style.visibility</p:attrName>
                                        </p:attrNameLst>
                                      </p:cBhvr>
                                      <p:to>
                                        <p:strVal val="visible"/>
                                      </p:to>
                                    </p:set>
                                  </p:childTnLst>
                                </p:cTn>
                              </p:par>
                            </p:childTnLst>
                          </p:cTn>
                        </p:par>
                      </p:childTnLst>
                    </p:cTn>
                  </p:par>
                  <p:par>
                    <p:cTn id="585" fill="hold">
                      <p:stCondLst>
                        <p:cond delay="indefinite"/>
                      </p:stCondLst>
                      <p:childTnLst>
                        <p:par>
                          <p:cTn id="586" fill="hold">
                            <p:stCondLst>
                              <p:cond delay="0"/>
                            </p:stCondLst>
                            <p:childTnLst>
                              <p:par>
                                <p:cTn id="587" presetID="1" presetClass="exit" presetSubtype="0" fill="hold" grpId="1" nodeType="clickEffect">
                                  <p:stCondLst>
                                    <p:cond delay="0"/>
                                  </p:stCondLst>
                                  <p:childTnLst>
                                    <p:set>
                                      <p:cBhvr>
                                        <p:cTn id="588" dur="1" fill="hold">
                                          <p:stCondLst>
                                            <p:cond delay="0"/>
                                          </p:stCondLst>
                                        </p:cTn>
                                        <p:tgtEl>
                                          <p:spTgt spid="10299"/>
                                        </p:tgtEl>
                                        <p:attrNameLst>
                                          <p:attrName>style.visibility</p:attrName>
                                        </p:attrNameLst>
                                      </p:cBhvr>
                                      <p:to>
                                        <p:strVal val="hidden"/>
                                      </p:to>
                                    </p:set>
                                  </p:childTnLst>
                                </p:cTn>
                              </p:par>
                              <p:par>
                                <p:cTn id="589" presetID="1" presetClass="entr" presetSubtype="0" fill="hold" grpId="0" nodeType="withEffect">
                                  <p:stCondLst>
                                    <p:cond delay="0"/>
                                  </p:stCondLst>
                                  <p:childTnLst>
                                    <p:set>
                                      <p:cBhvr>
                                        <p:cTn id="590" dur="1" fill="hold">
                                          <p:stCondLst>
                                            <p:cond delay="0"/>
                                          </p:stCondLst>
                                        </p:cTn>
                                        <p:tgtEl>
                                          <p:spTgt spid="10300"/>
                                        </p:tgtEl>
                                        <p:attrNameLst>
                                          <p:attrName>style.visibility</p:attrName>
                                        </p:attrNameLst>
                                      </p:cBhvr>
                                      <p:to>
                                        <p:strVal val="visible"/>
                                      </p:to>
                                    </p:set>
                                  </p:childTnLst>
                                </p:cTn>
                              </p:par>
                            </p:childTnLst>
                          </p:cTn>
                        </p:par>
                      </p:childTnLst>
                    </p:cTn>
                  </p:par>
                  <p:par>
                    <p:cTn id="591" fill="hold">
                      <p:stCondLst>
                        <p:cond delay="indefinite"/>
                      </p:stCondLst>
                      <p:childTnLst>
                        <p:par>
                          <p:cTn id="592" fill="hold">
                            <p:stCondLst>
                              <p:cond delay="0"/>
                            </p:stCondLst>
                            <p:childTnLst>
                              <p:par>
                                <p:cTn id="593" presetID="1" presetClass="exit" presetSubtype="0" fill="hold" grpId="1" nodeType="clickEffect">
                                  <p:stCondLst>
                                    <p:cond delay="0"/>
                                  </p:stCondLst>
                                  <p:childTnLst>
                                    <p:set>
                                      <p:cBhvr>
                                        <p:cTn id="594" dur="1" fill="hold">
                                          <p:stCondLst>
                                            <p:cond delay="0"/>
                                          </p:stCondLst>
                                        </p:cTn>
                                        <p:tgtEl>
                                          <p:spTgt spid="10300"/>
                                        </p:tgtEl>
                                        <p:attrNameLst>
                                          <p:attrName>style.visibility</p:attrName>
                                        </p:attrNameLst>
                                      </p:cBhvr>
                                      <p:to>
                                        <p:strVal val="hidden"/>
                                      </p:to>
                                    </p:set>
                                  </p:childTnLst>
                                </p:cTn>
                              </p:par>
                              <p:par>
                                <p:cTn id="595" presetID="1" presetClass="entr" presetSubtype="0" fill="hold" grpId="0" nodeType="withEffect">
                                  <p:stCondLst>
                                    <p:cond delay="0"/>
                                  </p:stCondLst>
                                  <p:childTnLst>
                                    <p:set>
                                      <p:cBhvr>
                                        <p:cTn id="596" dur="1" fill="hold">
                                          <p:stCondLst>
                                            <p:cond delay="0"/>
                                          </p:stCondLst>
                                        </p:cTn>
                                        <p:tgtEl>
                                          <p:spTgt spid="1030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7" grpId="1"/>
      <p:bldP spid="18" grpId="0"/>
      <p:bldP spid="18" grpId="1"/>
      <p:bldP spid="19" grpId="0"/>
      <p:bldP spid="19" grpId="1"/>
      <p:bldP spid="20" grpId="0"/>
      <p:bldP spid="20" grpId="1"/>
      <p:bldP spid="21" grpId="0"/>
      <p:bldP spid="21" grpId="1"/>
      <p:bldP spid="22" grpId="0"/>
      <p:bldP spid="22" grpId="1"/>
      <p:bldP spid="23" grpId="0"/>
      <p:bldP spid="23" grpId="1"/>
      <p:bldP spid="24" grpId="0"/>
      <p:bldP spid="24" grpId="1"/>
      <p:bldP spid="25" grpId="0"/>
      <p:bldP spid="25" grpId="1"/>
      <p:bldP spid="26" grpId="0"/>
      <p:bldP spid="26" grpId="1"/>
      <p:bldP spid="27" grpId="0"/>
      <p:bldP spid="27" grpId="1"/>
      <p:bldP spid="28" grpId="0"/>
      <p:bldP spid="28" grpId="1"/>
      <p:bldP spid="29" grpId="0"/>
      <p:bldP spid="29" grpId="1"/>
      <p:bldP spid="30" grpId="0"/>
      <p:bldP spid="30" grpId="1"/>
      <p:bldP spid="31" grpId="0"/>
      <p:bldP spid="31" grpId="1"/>
      <p:bldP spid="32" grpId="0"/>
      <p:bldP spid="32" grpId="1"/>
      <p:bldP spid="33" grpId="0"/>
      <p:bldP spid="33" grpId="1"/>
      <p:bldP spid="34" grpId="0"/>
      <p:bldP spid="34" grpId="1"/>
      <p:bldP spid="35" grpId="0"/>
      <p:bldP spid="35" grpId="1"/>
      <p:bldP spid="36" grpId="0"/>
      <p:bldP spid="36" grpId="1"/>
      <p:bldP spid="37" grpId="0"/>
      <p:bldP spid="37" grpId="1"/>
      <p:bldP spid="38" grpId="0"/>
      <p:bldP spid="38" grpId="1"/>
      <p:bldP spid="39" grpId="0"/>
      <p:bldP spid="39" grpId="1"/>
      <p:bldP spid="40" grpId="0"/>
      <p:bldP spid="40" grpId="1"/>
      <p:bldP spid="41" grpId="0"/>
      <p:bldP spid="41" grpId="1"/>
      <p:bldP spid="42" grpId="0"/>
      <p:bldP spid="42" grpId="1"/>
      <p:bldP spid="43" grpId="0"/>
      <p:bldP spid="43" grpId="1"/>
      <p:bldP spid="44" grpId="0"/>
      <p:bldP spid="44" grpId="1"/>
      <p:bldP spid="45" grpId="0"/>
      <p:bldP spid="45" grpId="1"/>
      <p:bldP spid="46" grpId="0"/>
      <p:bldP spid="46" grpId="1"/>
      <p:bldP spid="47" grpId="0"/>
      <p:bldP spid="47" grpId="1"/>
      <p:bldP spid="48" grpId="0"/>
      <p:bldP spid="48" grpId="1"/>
      <p:bldP spid="49" grpId="0"/>
      <p:bldP spid="49" grpId="1"/>
      <p:bldP spid="50" grpId="0"/>
      <p:bldP spid="50" grpId="1"/>
      <p:bldP spid="51" grpId="0"/>
      <p:bldP spid="51" grpId="1"/>
      <p:bldP spid="52" grpId="0"/>
      <p:bldP spid="52" grpId="1"/>
      <p:bldP spid="53" grpId="0"/>
      <p:bldP spid="53" grpId="1"/>
      <p:bldP spid="54" grpId="0"/>
      <p:bldP spid="54" grpId="1"/>
      <p:bldP spid="55" grpId="0"/>
      <p:bldP spid="55" grpId="1"/>
      <p:bldP spid="56" grpId="0"/>
      <p:bldP spid="56" grpId="1"/>
      <p:bldP spid="57" grpId="0"/>
      <p:bldP spid="57" grpId="1"/>
      <p:bldP spid="58" grpId="0"/>
      <p:bldP spid="58" grpId="1"/>
      <p:bldP spid="59" grpId="0"/>
      <p:bldP spid="59" grpId="1"/>
      <p:bldP spid="60" grpId="0"/>
      <p:bldP spid="60" grpId="1"/>
      <p:bldP spid="61" grpId="0"/>
      <p:bldP spid="61" grpId="1"/>
      <p:bldP spid="62" grpId="0"/>
      <p:bldP spid="62" grpId="1"/>
      <p:bldP spid="63" grpId="0"/>
      <p:bldP spid="63" grpId="1"/>
      <p:bldP spid="10240" grpId="0"/>
      <p:bldP spid="10240" grpId="1"/>
      <p:bldP spid="10241" grpId="0"/>
      <p:bldP spid="10241" grpId="1"/>
      <p:bldP spid="10242" grpId="0"/>
      <p:bldP spid="10242" grpId="1"/>
      <p:bldP spid="10243" grpId="0"/>
      <p:bldP spid="10243" grpId="1"/>
      <p:bldP spid="10244" grpId="0"/>
      <p:bldP spid="10244" grpId="1"/>
      <p:bldP spid="10245" grpId="0"/>
      <p:bldP spid="10245" grpId="1"/>
      <p:bldP spid="10246" grpId="0"/>
      <p:bldP spid="10246" grpId="1"/>
      <p:bldP spid="10247" grpId="0"/>
      <p:bldP spid="10247" grpId="1"/>
      <p:bldP spid="10249" grpId="0"/>
      <p:bldP spid="10249" grpId="1"/>
      <p:bldP spid="10250" grpId="0"/>
      <p:bldP spid="10250" grpId="1"/>
      <p:bldP spid="10251" grpId="0"/>
      <p:bldP spid="10251" grpId="1"/>
      <p:bldP spid="10252" grpId="0"/>
      <p:bldP spid="10252" grpId="1"/>
      <p:bldP spid="10253" grpId="0"/>
      <p:bldP spid="10253" grpId="1"/>
      <p:bldP spid="10254" grpId="0"/>
      <p:bldP spid="10254" grpId="1"/>
      <p:bldP spid="10255" grpId="0"/>
      <p:bldP spid="10255" grpId="1"/>
      <p:bldP spid="10256" grpId="0"/>
      <p:bldP spid="10256" grpId="1"/>
      <p:bldP spid="10257" grpId="0"/>
      <p:bldP spid="10257" grpId="1"/>
      <p:bldP spid="10258" grpId="0"/>
      <p:bldP spid="10258" grpId="1"/>
      <p:bldP spid="10259" grpId="0"/>
      <p:bldP spid="10259" grpId="1"/>
      <p:bldP spid="10260" grpId="0"/>
      <p:bldP spid="10260" grpId="1"/>
      <p:bldP spid="10261" grpId="0"/>
      <p:bldP spid="10261" grpId="1"/>
      <p:bldP spid="10262" grpId="0"/>
      <p:bldP spid="10262" grpId="1"/>
      <p:bldP spid="10263" grpId="0"/>
      <p:bldP spid="10263" grpId="1"/>
      <p:bldP spid="10264" grpId="0"/>
      <p:bldP spid="10264" grpId="1"/>
      <p:bldP spid="10273" grpId="0"/>
      <p:bldP spid="10273" grpId="1"/>
      <p:bldP spid="10274" grpId="0"/>
      <p:bldP spid="10274" grpId="1"/>
      <p:bldP spid="10275" grpId="0"/>
      <p:bldP spid="10275" grpId="1"/>
      <p:bldP spid="10276" grpId="0"/>
      <p:bldP spid="10276" grpId="1"/>
      <p:bldP spid="10277" grpId="0"/>
      <p:bldP spid="10277" grpId="1"/>
      <p:bldP spid="10278" grpId="0"/>
      <p:bldP spid="10278" grpId="1"/>
      <p:bldP spid="10279" grpId="0"/>
      <p:bldP spid="10279" grpId="1"/>
      <p:bldP spid="10280" grpId="0"/>
      <p:bldP spid="10280" grpId="1"/>
      <p:bldP spid="10281" grpId="0"/>
      <p:bldP spid="10281" grpId="1"/>
      <p:bldP spid="10282" grpId="0"/>
      <p:bldP spid="10282" grpId="1"/>
      <p:bldP spid="10283" grpId="0"/>
      <p:bldP spid="10283" grpId="1"/>
      <p:bldP spid="10284" grpId="0"/>
      <p:bldP spid="10284" grpId="1"/>
      <p:bldP spid="10285" grpId="0"/>
      <p:bldP spid="10285" grpId="1"/>
      <p:bldP spid="10287" grpId="0"/>
      <p:bldP spid="10287" grpId="1"/>
      <p:bldP spid="10288" grpId="0"/>
      <p:bldP spid="10288" grpId="1"/>
      <p:bldP spid="10289" grpId="0"/>
      <p:bldP spid="10289" grpId="1"/>
      <p:bldP spid="10290" grpId="0"/>
      <p:bldP spid="10290" grpId="1"/>
      <p:bldP spid="10291" grpId="0"/>
      <p:bldP spid="10291" grpId="1"/>
      <p:bldP spid="10292" grpId="0"/>
      <p:bldP spid="10292" grpId="1"/>
      <p:bldP spid="10293" grpId="0"/>
      <p:bldP spid="10293" grpId="1"/>
      <p:bldP spid="10294" grpId="0"/>
      <p:bldP spid="10294" grpId="1"/>
      <p:bldP spid="10295" grpId="0"/>
      <p:bldP spid="10295" grpId="1"/>
      <p:bldP spid="10296" grpId="0"/>
      <p:bldP spid="10296" grpId="1"/>
      <p:bldP spid="10297" grpId="0"/>
      <p:bldP spid="10297" grpId="1"/>
      <p:bldP spid="10298" grpId="0"/>
      <p:bldP spid="10298" grpId="1"/>
      <p:bldP spid="10299" grpId="0"/>
      <p:bldP spid="10299" grpId="1"/>
      <p:bldP spid="10300" grpId="0"/>
      <p:bldP spid="10300" grpId="1"/>
      <p:bldP spid="10301" grpId="0"/>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ثُمّ خَلَقَ كُلّ شَيْءٍ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He then created all things,</a:t>
            </a:r>
          </a:p>
        </p:txBody>
      </p:sp>
    </p:spTree>
    <p:extLst>
      <p:ext uri="{BB962C8B-B14F-4D97-AF65-F5344CB8AC3E}">
        <p14:creationId xmlns:p14="http://schemas.microsoft.com/office/powerpoint/2010/main" val="37616583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أَوِ اغْتِيَابِ مُؤْمِنٍ غَائِبٍ أَوْ سَبِّ حَاضِرٍ،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speaking ill of an absent man of faith or the reviling of one present,</a:t>
            </a:r>
          </a:p>
        </p:txBody>
      </p:sp>
    </p:spTree>
    <p:extLst>
      <p:ext uri="{BB962C8B-B14F-4D97-AF65-F5344CB8AC3E}">
        <p14:creationId xmlns:p14="http://schemas.microsoft.com/office/powerpoint/2010/main" val="28363658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وَمَا أَشْبَهَ ذٰلِكَ نُطْقاً بِالْحَمْدِ لَكَ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all things similar - a speech in praise of Thee,</a:t>
            </a:r>
          </a:p>
        </p:txBody>
      </p:sp>
    </p:spTree>
    <p:extLst>
      <p:ext uri="{BB962C8B-B14F-4D97-AF65-F5344CB8AC3E}">
        <p14:creationId xmlns:p14="http://schemas.microsoft.com/office/powerpoint/2010/main" val="13732109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وَإِغْرَاقاً فِي الثَّنَاءِ عَلَيْكَ،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 pursual of eulogizing Thee,</a:t>
            </a:r>
          </a:p>
        </p:txBody>
      </p:sp>
    </p:spTree>
    <p:extLst>
      <p:ext uri="{BB962C8B-B14F-4D97-AF65-F5344CB8AC3E}">
        <p14:creationId xmlns:p14="http://schemas.microsoft.com/office/powerpoint/2010/main" val="6708884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وَذَهَاباً فِي تَمْجيدِكَ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 excursion in magnifying Thee,</a:t>
            </a:r>
          </a:p>
        </p:txBody>
      </p:sp>
    </p:spTree>
    <p:extLst>
      <p:ext uri="{BB962C8B-B14F-4D97-AF65-F5344CB8AC3E}">
        <p14:creationId xmlns:p14="http://schemas.microsoft.com/office/powerpoint/2010/main" val="41596396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وَشُكْراً لِنِعْمَتِكَ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 thanksgiving for Thy </a:t>
            </a:r>
            <a:r>
              <a:rPr lang="en-US" dirty="0" err="1"/>
              <a:t>favour</a:t>
            </a:r>
            <a:r>
              <a:rPr lang="en-US" dirty="0"/>
              <a:t>,</a:t>
            </a:r>
          </a:p>
        </p:txBody>
      </p:sp>
    </p:spTree>
    <p:extLst>
      <p:ext uri="{BB962C8B-B14F-4D97-AF65-F5344CB8AC3E}">
        <p14:creationId xmlns:p14="http://schemas.microsoft.com/office/powerpoint/2010/main" val="27386587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وَاعْتِرَافاً بِـإِحْسَانِكَ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 acknowledgement of Thy beneficence,</a:t>
            </a:r>
          </a:p>
        </p:txBody>
      </p:sp>
    </p:spTree>
    <p:extLst>
      <p:ext uri="{BB962C8B-B14F-4D97-AF65-F5344CB8AC3E}">
        <p14:creationId xmlns:p14="http://schemas.microsoft.com/office/powerpoint/2010/main" val="1327271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وَإِحْصَاءً لِمِنَنِكَ.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an enumeration of Thy kindnesses!</a:t>
            </a:r>
          </a:p>
        </p:txBody>
      </p:sp>
    </p:spTree>
    <p:extLst>
      <p:ext uri="{BB962C8B-B14F-4D97-AF65-F5344CB8AC3E}">
        <p14:creationId xmlns:p14="http://schemas.microsoft.com/office/powerpoint/2010/main" val="41287027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33126304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أُظْلَمَنَّ وَأَنْتَ مُطِيقٌ لِلدَّفْعِ عَنِّي،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let me not be wronged while Thou canst repel from me,</a:t>
            </a:r>
          </a:p>
        </p:txBody>
      </p:sp>
    </p:spTree>
    <p:extLst>
      <p:ext uri="{BB962C8B-B14F-4D97-AF65-F5344CB8AC3E}">
        <p14:creationId xmlns:p14="http://schemas.microsoft.com/office/powerpoint/2010/main" val="4901410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أَظْلِمَنَّ وَأَنْتَ الْقَادِرُ عَلَى الْقَبْضِ مِنِّي،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let me not do wrong while Thou art powerful over holding me back,</a:t>
            </a:r>
          </a:p>
        </p:txBody>
      </p:sp>
    </p:spTree>
    <p:extLst>
      <p:ext uri="{BB962C8B-B14F-4D97-AF65-F5344CB8AC3E}">
        <p14:creationId xmlns:p14="http://schemas.microsoft.com/office/powerpoint/2010/main" val="41721561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ثُمّ يَبْقَى وَيَفْنَى كُلّ شَيْءٍ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He then stays while all things vanish.</a:t>
            </a:r>
          </a:p>
        </p:txBody>
      </p:sp>
    </p:spTree>
    <p:extLst>
      <p:ext uri="{BB962C8B-B14F-4D97-AF65-F5344CB8AC3E}">
        <p14:creationId xmlns:p14="http://schemas.microsoft.com/office/powerpoint/2010/main" val="4966751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أَضِلَّنَّ وَقَدْ أَمْكَنَتْكَ هِدَايَتِي،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let me not be misguided while Thou art able to guide me,</a:t>
            </a:r>
          </a:p>
        </p:txBody>
      </p:sp>
    </p:spTree>
    <p:extLst>
      <p:ext uri="{BB962C8B-B14F-4D97-AF65-F5344CB8AC3E}">
        <p14:creationId xmlns:p14="http://schemas.microsoft.com/office/powerpoint/2010/main" val="42084748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a:t>
            </a:r>
            <a:r>
              <a:rPr lang="ar-SA" dirty="0" err="1"/>
              <a:t>أَفْتَقِرَنَّ</a:t>
            </a:r>
            <a:r>
              <a:rPr lang="ar-SA" dirty="0"/>
              <a:t> وَمِنْ عِنْدِكَ وُسْعِي،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let me not be poor while with Thee is my plenty,</a:t>
            </a:r>
          </a:p>
        </p:txBody>
      </p:sp>
    </p:spTree>
    <p:extLst>
      <p:ext uri="{BB962C8B-B14F-4D97-AF65-F5344CB8AC3E}">
        <p14:creationId xmlns:p14="http://schemas.microsoft.com/office/powerpoint/2010/main" val="36067442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أَطْغَيَنَّ وَمِنْ عِنْدِكَ وُجْدِي.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let me not be insolent while from Thee comes my wealth!</a:t>
            </a:r>
          </a:p>
        </p:txBody>
      </p:sp>
    </p:spTree>
    <p:extLst>
      <p:ext uri="{BB962C8B-B14F-4D97-AF65-F5344CB8AC3E}">
        <p14:creationId xmlns:p14="http://schemas.microsoft.com/office/powerpoint/2010/main" val="15552517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إِلٰى مَغْفِرَتِكَ وَفَدْتُ،</a:t>
            </a:r>
            <a:br>
              <a:rPr lang="ar-SA" dirty="0"/>
            </a:br>
            <a:r>
              <a:rPr lang="ar-SA" dirty="0"/>
              <a:t>وَإِلٰى عَفْوِكَ قَصَدْتُ،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I come to Thy forgiveness, I go straight to Thy pardon,</a:t>
            </a:r>
          </a:p>
        </p:txBody>
      </p:sp>
    </p:spTree>
    <p:extLst>
      <p:ext uri="{BB962C8B-B14F-4D97-AF65-F5344CB8AC3E}">
        <p14:creationId xmlns:p14="http://schemas.microsoft.com/office/powerpoint/2010/main" val="8054968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وَإِلٰى تَجَاوُزِكَ اشْتَقْتُ،</a:t>
            </a:r>
            <a:br>
              <a:rPr lang="ar-SA" dirty="0"/>
            </a:br>
            <a:r>
              <a:rPr lang="ar-SA" dirty="0"/>
              <a:t>وَبِفَضْلِكَ وَثِقْتُ،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 yearn for Thy forbearance, and I trust in Thy bounty,</a:t>
            </a:r>
          </a:p>
        </p:txBody>
      </p:sp>
    </p:spTree>
    <p:extLst>
      <p:ext uri="{BB962C8B-B14F-4D97-AF65-F5344CB8AC3E}">
        <p14:creationId xmlns:p14="http://schemas.microsoft.com/office/powerpoint/2010/main" val="28759374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وَلَيْسَ عِنْدِي مَا يُوجِبُ لِي مَغْفِرَتَكَ،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but there is nothing with me to make me warrant Thy forgiveness,</a:t>
            </a:r>
          </a:p>
        </p:txBody>
      </p:sp>
    </p:spTree>
    <p:extLst>
      <p:ext uri="{BB962C8B-B14F-4D97-AF65-F5344CB8AC3E}">
        <p14:creationId xmlns:p14="http://schemas.microsoft.com/office/powerpoint/2010/main" val="11960469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فِي عَمَلِي مَا أَسْتَحِقُّ بِهِ عَفْوَكَ،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nothing in my works to make me merit Thy pardon,</a:t>
            </a:r>
          </a:p>
        </p:txBody>
      </p:sp>
    </p:spTree>
    <p:extLst>
      <p:ext uri="{BB962C8B-B14F-4D97-AF65-F5344CB8AC3E}">
        <p14:creationId xmlns:p14="http://schemas.microsoft.com/office/powerpoint/2010/main" val="19858916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وَمَا لِي بَعْدَ أَنْ حَكَمْتُ عَلٰى نَفْسِي إِلَّا فَضْلُكَ،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nothing on my behalf after I judge my soul but Thy bounty,</a:t>
            </a:r>
          </a:p>
        </p:txBody>
      </p:sp>
    </p:spTree>
    <p:extLst>
      <p:ext uri="{BB962C8B-B14F-4D97-AF65-F5344CB8AC3E}">
        <p14:creationId xmlns:p14="http://schemas.microsoft.com/office/powerpoint/2010/main" val="31578247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so bless Muhammad and his Household</a:t>
            </a:r>
          </a:p>
        </p:txBody>
      </p:sp>
    </p:spTree>
    <p:extLst>
      <p:ext uri="{BB962C8B-B14F-4D97-AF65-F5344CB8AC3E}">
        <p14:creationId xmlns:p14="http://schemas.microsoft.com/office/powerpoint/2010/main" val="33991703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وَتَفَضَّلْ عَلَيَّ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bestow Thy bounty upon me!</a:t>
            </a:r>
          </a:p>
        </p:txBody>
      </p:sp>
    </p:spTree>
    <p:extLst>
      <p:ext uri="{BB962C8B-B14F-4D97-AF65-F5344CB8AC3E}">
        <p14:creationId xmlns:p14="http://schemas.microsoft.com/office/powerpoint/2010/main" val="2349414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يَا ذَا الّذِي لَيْسَ كَمِثْلِهِ شَيْءٌ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He Whose like in not found at all</a:t>
            </a:r>
          </a:p>
        </p:txBody>
      </p:sp>
    </p:spTree>
    <p:extLst>
      <p:ext uri="{BB962C8B-B14F-4D97-AF65-F5344CB8AC3E}">
        <p14:creationId xmlns:p14="http://schemas.microsoft.com/office/powerpoint/2010/main" val="2768350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وَأَنْطِقْنِي بِالْهُدٰى،</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make my speech be guidance,</a:t>
            </a:r>
          </a:p>
        </p:txBody>
      </p:sp>
    </p:spTree>
    <p:extLst>
      <p:ext uri="{BB962C8B-B14F-4D97-AF65-F5344CB8AC3E}">
        <p14:creationId xmlns:p14="http://schemas.microsoft.com/office/powerpoint/2010/main" val="33373468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وَأَلْهِمْنِي التَّقْوٰى</a:t>
            </a:r>
            <a:br>
              <a:rPr lang="ar-SA" dirty="0"/>
            </a:br>
            <a:r>
              <a:rPr lang="ar-SA" dirty="0"/>
              <a:t>وَوَفِّقْنِي لِلَّتِيْ هِيَ أَزْكَى</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inspire me with reverential fear, give me success in that which is most pure,</a:t>
            </a:r>
          </a:p>
        </p:txBody>
      </p:sp>
    </p:spTree>
    <p:extLst>
      <p:ext uri="{BB962C8B-B14F-4D97-AF65-F5344CB8AC3E}">
        <p14:creationId xmlns:p14="http://schemas.microsoft.com/office/powerpoint/2010/main" val="32084403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وَاسْتَعْمِلْنِي بِمَا هُوَ أَرْضٰى.</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employ me in what is most pleasing to Thee!</a:t>
            </a:r>
          </a:p>
        </p:txBody>
      </p:sp>
    </p:spTree>
    <p:extLst>
      <p:ext uri="{BB962C8B-B14F-4D97-AF65-F5344CB8AC3E}">
        <p14:creationId xmlns:p14="http://schemas.microsoft.com/office/powerpoint/2010/main" val="10563981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اسْلُكْ بِيَ الطَّرِيقَةَ الْمُثْلٰى،</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let me tread the most exemplary path</a:t>
            </a:r>
          </a:p>
        </p:txBody>
      </p:sp>
    </p:spTree>
    <p:extLst>
      <p:ext uri="{BB962C8B-B14F-4D97-AF65-F5344CB8AC3E}">
        <p14:creationId xmlns:p14="http://schemas.microsoft.com/office/powerpoint/2010/main" val="8242932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وَاجْعَلْنِي عَلٰى مِلَّتِكَ أَمُوتُ وَأَحْيَا.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make me live and die in Thy creed!</a:t>
            </a:r>
          </a:p>
        </p:txBody>
      </p:sp>
    </p:spTree>
    <p:extLst>
      <p:ext uri="{BB962C8B-B14F-4D97-AF65-F5344CB8AC3E}">
        <p14:creationId xmlns:p14="http://schemas.microsoft.com/office/powerpoint/2010/main" val="32322952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32653129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وَمَتِّعْنِي </a:t>
            </a:r>
            <a:r>
              <a:rPr lang="ar-SA" dirty="0" err="1"/>
              <a:t>بِالْإِقْتِصَادِ</a:t>
            </a:r>
            <a:r>
              <a:rPr lang="ar-SA" dirty="0"/>
              <a:t>،</a:t>
            </a:r>
            <a:br>
              <a:rPr lang="ar-SA" dirty="0"/>
            </a:br>
            <a:r>
              <a:rPr lang="ar-SA" dirty="0"/>
              <a:t>وَاجْعَلْنِي مِنْ أَهْلِ السَّدَادِ،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give me to enjoy moderation, make me into one of the people of right </a:t>
            </a:r>
            <a:r>
              <a:rPr lang="en-US" dirty="0" err="1"/>
              <a:t>behaviour</a:t>
            </a:r>
            <a:r>
              <a:rPr lang="en-US" dirty="0"/>
              <a:t>,</a:t>
            </a:r>
          </a:p>
        </p:txBody>
      </p:sp>
    </p:spTree>
    <p:extLst>
      <p:ext uri="{BB962C8B-B14F-4D97-AF65-F5344CB8AC3E}">
        <p14:creationId xmlns:p14="http://schemas.microsoft.com/office/powerpoint/2010/main" val="12697806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أَدِلَّةِ الرَّشَادِ،</a:t>
            </a:r>
            <a:br>
              <a:rPr lang="ar-SA" dirty="0"/>
            </a:br>
            <a:r>
              <a:rPr lang="ar-SA" dirty="0"/>
              <a:t>وَمِنْ صَالِحِي الْعِبَادِ،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proofs of right conduct, and the servants of righteousness,</a:t>
            </a:r>
          </a:p>
        </p:txBody>
      </p:sp>
    </p:spTree>
    <p:extLst>
      <p:ext uri="{BB962C8B-B14F-4D97-AF65-F5344CB8AC3E}">
        <p14:creationId xmlns:p14="http://schemas.microsoft.com/office/powerpoint/2010/main" val="22392111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وَارْزُقْنِي فَوْزَ الْمَعَادِ،</a:t>
            </a:r>
            <a:br>
              <a:rPr lang="ar-SA" dirty="0"/>
            </a:br>
            <a:r>
              <a:rPr lang="ar-SA" dirty="0"/>
              <a:t>وَسَلاَمَةَ الْمِرْصَادِ.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provide me with triumph at the place of Return and safety from the Ambush!</a:t>
            </a:r>
          </a:p>
        </p:txBody>
      </p:sp>
    </p:spTree>
    <p:extLst>
      <p:ext uri="{BB962C8B-B14F-4D97-AF65-F5344CB8AC3E}">
        <p14:creationId xmlns:p14="http://schemas.microsoft.com/office/powerpoint/2010/main" val="2347296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خُذْ لِنَفْسِكَ مِنْ نَفْسِي مَا يُخَلِّصُهَا،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take to Thyself from my soul what will purify it</a:t>
            </a:r>
          </a:p>
        </p:txBody>
      </p:sp>
    </p:spTree>
    <p:extLst>
      <p:ext uri="{BB962C8B-B14F-4D97-AF65-F5344CB8AC3E}">
        <p14:creationId xmlns:p14="http://schemas.microsoft.com/office/powerpoint/2010/main" val="25903294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وَيَا ذَا الّذِي لَيْسَ فِي السّمَاوَاتِ العُلَى</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He; neither in the highest heavens,</a:t>
            </a:r>
          </a:p>
        </p:txBody>
      </p:sp>
    </p:spTree>
    <p:extLst>
      <p:ext uri="{BB962C8B-B14F-4D97-AF65-F5344CB8AC3E}">
        <p14:creationId xmlns:p14="http://schemas.microsoft.com/office/powerpoint/2010/main" val="35508331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وَأَبْق لِنَفْسِي مِنْ نَفْسِي مَا يُصْلِحُهَا،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leave for my soul that of my soul that will set it right,</a:t>
            </a:r>
          </a:p>
        </p:txBody>
      </p:sp>
    </p:spTree>
    <p:extLst>
      <p:ext uri="{BB962C8B-B14F-4D97-AF65-F5344CB8AC3E}">
        <p14:creationId xmlns:p14="http://schemas.microsoft.com/office/powerpoint/2010/main" val="297994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فَإِنَّ نَفْسِي هَالِكَةٌ أَوْ تَعْصِمَهَا.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for my soul will perish unless Thou </a:t>
            </a:r>
            <a:r>
              <a:rPr lang="en-US" dirty="0" err="1"/>
              <a:t>preservest</a:t>
            </a:r>
            <a:r>
              <a:rPr lang="en-US" dirty="0"/>
              <a:t> it!</a:t>
            </a:r>
          </a:p>
        </p:txBody>
      </p:sp>
    </p:spTree>
    <p:extLst>
      <p:ext uri="{BB962C8B-B14F-4D97-AF65-F5344CB8AC3E}">
        <p14:creationId xmlns:p14="http://schemas.microsoft.com/office/powerpoint/2010/main" val="25636594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أَنْتَ عُدَّتِي إِنْ حَزِنْتُ،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Thou art my stores when I sorrow,</a:t>
            </a:r>
          </a:p>
        </p:txBody>
      </p:sp>
    </p:spTree>
    <p:extLst>
      <p:ext uri="{BB962C8B-B14F-4D97-AF65-F5344CB8AC3E}">
        <p14:creationId xmlns:p14="http://schemas.microsoft.com/office/powerpoint/2010/main" val="22847997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وَأَنْتَ مُنْتَجَعِي إِنْ حُرِمْتُ،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Thou art my recourse when I am deprived,</a:t>
            </a:r>
          </a:p>
        </p:txBody>
      </p:sp>
    </p:spTree>
    <p:extLst>
      <p:ext uri="{BB962C8B-B14F-4D97-AF65-F5344CB8AC3E}">
        <p14:creationId xmlns:p14="http://schemas.microsoft.com/office/powerpoint/2010/main" val="3348917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وَبِكَ اسْتِغَاثَتِي إِنْ كَرِثْتُ،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from Thee I seek aid when troubled</a:t>
            </a:r>
          </a:p>
        </p:txBody>
      </p:sp>
    </p:spTree>
    <p:extLst>
      <p:ext uri="{BB962C8B-B14F-4D97-AF65-F5344CB8AC3E}">
        <p14:creationId xmlns:p14="http://schemas.microsoft.com/office/powerpoint/2010/main" val="14617665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وَعِنْدَكَ مِمَّا فَاتَ خَلَفٌ،</a:t>
            </a:r>
            <a:br>
              <a:rPr lang="ar-SA" dirty="0"/>
            </a:br>
            <a:r>
              <a:rPr lang="ar-SA" dirty="0"/>
              <a:t>وَلِمَا فَسَدَ صَلاَحٌ،</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with Thee is a substitute for everything gone by, a correction for everything corrupted,</a:t>
            </a:r>
          </a:p>
        </p:txBody>
      </p:sp>
    </p:spTree>
    <p:extLst>
      <p:ext uri="{BB962C8B-B14F-4D97-AF65-F5344CB8AC3E}">
        <p14:creationId xmlns:p14="http://schemas.microsoft.com/office/powerpoint/2010/main" val="6761318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وَفِيمَا أَنْكَرْتَ تَغْيِيرٌ.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 change from everything Thou </a:t>
            </a:r>
            <a:r>
              <a:rPr lang="en-US" dirty="0" err="1"/>
              <a:t>disapprovest</a:t>
            </a:r>
            <a:r>
              <a:rPr lang="en-US" dirty="0"/>
              <a:t>.</a:t>
            </a:r>
          </a:p>
        </p:txBody>
      </p:sp>
    </p:spTree>
    <p:extLst>
      <p:ext uri="{BB962C8B-B14F-4D97-AF65-F5344CB8AC3E}">
        <p14:creationId xmlns:p14="http://schemas.microsoft.com/office/powerpoint/2010/main" val="42909800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فَامْنُنْ عَلَيَّ قَبْلَ الْبَلاءِ بِالْعَافِيَةِ،</a:t>
            </a:r>
            <a:br>
              <a:rPr lang="ar-SA" dirty="0"/>
            </a:br>
            <a:r>
              <a:rPr lang="ar-SA" dirty="0"/>
              <a:t>وَقَبْلَ الطَّلَبِ بِالْجِدةِ،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So show kindness to me with well-being before affliction, wealth before asking,</a:t>
            </a:r>
          </a:p>
        </p:txBody>
      </p:sp>
    </p:spTree>
    <p:extLst>
      <p:ext uri="{BB962C8B-B14F-4D97-AF65-F5344CB8AC3E}">
        <p14:creationId xmlns:p14="http://schemas.microsoft.com/office/powerpoint/2010/main" val="27912302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وَقَبْلَ الضَّلاَلِ بِالرَّشَادِ،</a:t>
            </a:r>
            <a:br>
              <a:rPr lang="ar-SA" dirty="0"/>
            </a:br>
            <a:r>
              <a:rPr lang="ar-SA" dirty="0"/>
              <a:t>وَاكْفِنِي مَؤُونَةَ مَعَرَّةِ الْعِبَادِ،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right conduct before misguidance; suffice me against the burden of shame toward the servants,</a:t>
            </a:r>
          </a:p>
        </p:txBody>
      </p:sp>
    </p:spTree>
    <p:extLst>
      <p:ext uri="{BB962C8B-B14F-4D97-AF65-F5344CB8AC3E}">
        <p14:creationId xmlns:p14="http://schemas.microsoft.com/office/powerpoint/2010/main" val="37005449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وَهَبْ لِيْ أَمْنَ يَوْمِ الْمَعَادِ،</a:t>
            </a:r>
            <a:br>
              <a:rPr lang="ar-SA" dirty="0"/>
            </a:br>
            <a:r>
              <a:rPr lang="ar-SA" dirty="0"/>
              <a:t>وَامْنَحْنِي حُسْنَ الْإِرْشَادِ.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give me security on the Day of Return, and grant me excellent right guidance!</a:t>
            </a:r>
          </a:p>
        </p:txBody>
      </p:sp>
    </p:spTree>
    <p:extLst>
      <p:ext uri="{BB962C8B-B14F-4D97-AF65-F5344CB8AC3E}">
        <p14:creationId xmlns:p14="http://schemas.microsoft.com/office/powerpoint/2010/main" val="106821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وَلا فِي الأَرَضِينَ السّفْلَى</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Nor in the lowest layers of the earth</a:t>
            </a:r>
          </a:p>
        </p:txBody>
      </p:sp>
    </p:spTree>
    <p:extLst>
      <p:ext uri="{BB962C8B-B14F-4D97-AF65-F5344CB8AC3E}">
        <p14:creationId xmlns:p14="http://schemas.microsoft.com/office/powerpoint/2010/main" val="26462692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39988220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وَادْرَأْ عَنِّي بِلُطْفِكَ،</a:t>
            </a:r>
            <a:br>
              <a:rPr lang="ar-SA" dirty="0"/>
            </a:br>
            <a:r>
              <a:rPr lang="ar-SA" dirty="0" err="1"/>
              <a:t>وَاغْذُنِي</a:t>
            </a:r>
            <a:r>
              <a:rPr lang="ar-SA" dirty="0"/>
              <a:t> بِنِعْمَتِكَ،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repel from me through Thy gentleness, feed me through Thy </a:t>
            </a:r>
            <a:r>
              <a:rPr lang="en-US" dirty="0" err="1"/>
              <a:t>favour</a:t>
            </a:r>
            <a:r>
              <a:rPr lang="en-US" dirty="0"/>
              <a:t>,</a:t>
            </a:r>
          </a:p>
        </p:txBody>
      </p:sp>
    </p:spTree>
    <p:extLst>
      <p:ext uri="{BB962C8B-B14F-4D97-AF65-F5344CB8AC3E}">
        <p14:creationId xmlns:p14="http://schemas.microsoft.com/office/powerpoint/2010/main" val="3056970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وَأَصْلِحْنِي بِكَرَمِكَ،</a:t>
            </a:r>
            <a:br>
              <a:rPr lang="ar-SA" dirty="0"/>
            </a:br>
            <a:r>
              <a:rPr lang="ar-SA" dirty="0"/>
              <a:t>وَدَاوِنِي بِصُنْعِكَ،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set me right through Thy generosity, heal me through Thy benefaction,</a:t>
            </a:r>
          </a:p>
        </p:txBody>
      </p:sp>
    </p:spTree>
    <p:extLst>
      <p:ext uri="{BB962C8B-B14F-4D97-AF65-F5344CB8AC3E}">
        <p14:creationId xmlns:p14="http://schemas.microsoft.com/office/powerpoint/2010/main" val="24858213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وَأَظِلَّنِيْ فِي ذَرَاكَ،</a:t>
            </a:r>
            <a:br>
              <a:rPr lang="ar-SA" dirty="0"/>
            </a:br>
            <a:r>
              <a:rPr lang="ar-SA" dirty="0"/>
              <a:t>وجَلِّلْنِي رِضَاكَ،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shade me in Thy shelter, wrap me in Thy good pleasure,</a:t>
            </a:r>
          </a:p>
        </p:txBody>
      </p:sp>
    </p:spTree>
    <p:extLst>
      <p:ext uri="{BB962C8B-B14F-4D97-AF65-F5344CB8AC3E}">
        <p14:creationId xmlns:p14="http://schemas.microsoft.com/office/powerpoint/2010/main" val="1823705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وَوَفِّقنِي إِذَا اشْتَكَلَتْ عَلَيَّ الْأُمُورُ لِأَهْدَاهَا،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give me success to reach the most guided of affairs when affairs confuse me,</a:t>
            </a:r>
          </a:p>
        </p:txBody>
      </p:sp>
    </p:spTree>
    <p:extLst>
      <p:ext uri="{BB962C8B-B14F-4D97-AF65-F5344CB8AC3E}">
        <p14:creationId xmlns:p14="http://schemas.microsoft.com/office/powerpoint/2010/main" val="18488666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وَإِذَا تَشَابَهَتِ الْأَعْمَالُ لِأَزْكَاهَا،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purest of works when works seem similar,</a:t>
            </a:r>
          </a:p>
        </p:txBody>
      </p:sp>
    </p:spTree>
    <p:extLst>
      <p:ext uri="{BB962C8B-B14F-4D97-AF65-F5344CB8AC3E}">
        <p14:creationId xmlns:p14="http://schemas.microsoft.com/office/powerpoint/2010/main" val="682668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وَإِذَا تَنَاقَضَتِ الْمِلَلُ لِأَرْضَاهَا.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the most pleasing to Thee of creeds when creeds conflict!</a:t>
            </a:r>
          </a:p>
        </p:txBody>
      </p:sp>
    </p:spTree>
    <p:extLst>
      <p:ext uri="{BB962C8B-B14F-4D97-AF65-F5344CB8AC3E}">
        <p14:creationId xmlns:p14="http://schemas.microsoft.com/office/powerpoint/2010/main" val="494340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9272350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وَتَوِّجْنِي بِالْكِفَايَةِ،</a:t>
            </a:r>
            <a:br>
              <a:rPr lang="ar-SA" dirty="0"/>
            </a:br>
            <a:r>
              <a:rPr lang="ar-SA" dirty="0"/>
              <a:t>وَسُمْنِي حُسْنَ الْوِلايَةِ،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crown me with sufficiency, place in me excellent guardianship,</a:t>
            </a:r>
          </a:p>
        </p:txBody>
      </p:sp>
    </p:spTree>
    <p:extLst>
      <p:ext uri="{BB962C8B-B14F-4D97-AF65-F5344CB8AC3E}">
        <p14:creationId xmlns:p14="http://schemas.microsoft.com/office/powerpoint/2010/main" val="31155641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وَهَبْ لِيْ صِدْقَ الْهِدَايَةِ،</a:t>
            </a:r>
            <a:br>
              <a:rPr lang="ar-SA" dirty="0"/>
            </a:br>
            <a:r>
              <a:rPr lang="ar-SA" dirty="0"/>
              <a:t>وَلا تَفْتِنِّي بِالسَّعَةِ،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give me to guide correctly, tempt me not with plenty,</a:t>
            </a:r>
          </a:p>
        </p:txBody>
      </p:sp>
    </p:spTree>
    <p:extLst>
      <p:ext uri="{BB962C8B-B14F-4D97-AF65-F5344CB8AC3E}">
        <p14:creationId xmlns:p14="http://schemas.microsoft.com/office/powerpoint/2010/main" val="38597057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وَلا فَوْقَهُنّ وَلا تَحْتَهُنّ وَلا بَيْنَهُنّ إلهٌ يُعْبَدُ غَيْرُهُ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Nor above them, nor beneath them, nor there is between them any god that is worshipped save Him. </a:t>
            </a:r>
          </a:p>
        </p:txBody>
      </p:sp>
    </p:spTree>
    <p:extLst>
      <p:ext uri="{BB962C8B-B14F-4D97-AF65-F5344CB8AC3E}">
        <p14:creationId xmlns:p14="http://schemas.microsoft.com/office/powerpoint/2010/main" val="15465648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وَامْنَحْنِي حُسْنَ الدَّعَةِ،</a:t>
            </a:r>
            <a:br>
              <a:rPr lang="ar-SA" dirty="0"/>
            </a:br>
            <a:r>
              <a:rPr lang="ar-SA" dirty="0"/>
              <a:t>وَلَا تَجْعَلْ عَيْشِي كَدًّا </a:t>
            </a:r>
            <a:r>
              <a:rPr lang="ar-SA" dirty="0" err="1"/>
              <a:t>كَدًّا</a:t>
            </a:r>
            <a:r>
              <a:rPr lang="ar-SA" dirty="0"/>
              <a:t>،</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grant me excellent ease, make not my life toil and trouble,</a:t>
            </a:r>
          </a:p>
        </p:txBody>
      </p:sp>
    </p:spTree>
    <p:extLst>
      <p:ext uri="{BB962C8B-B14F-4D97-AF65-F5344CB8AC3E}">
        <p14:creationId xmlns:p14="http://schemas.microsoft.com/office/powerpoint/2010/main" val="42727782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تَرُدَّ دُعَائِي عَلَيَّ رَدًّا،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refuse not my supplication in rejection,</a:t>
            </a:r>
          </a:p>
        </p:txBody>
      </p:sp>
    </p:spTree>
    <p:extLst>
      <p:ext uri="{BB962C8B-B14F-4D97-AF65-F5344CB8AC3E}">
        <p14:creationId xmlns:p14="http://schemas.microsoft.com/office/powerpoint/2010/main" val="2556265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فَإِنِّي لا أَجْعَلُ لَكَ ضِدًّا وَلا أَدْعُو مَعَكَ نِدًّا.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for I make none rival to Thee and I supplicate none with Thee as equal!</a:t>
            </a:r>
          </a:p>
        </p:txBody>
      </p:sp>
    </p:spTree>
    <p:extLst>
      <p:ext uri="{BB962C8B-B14F-4D97-AF65-F5344CB8AC3E}">
        <p14:creationId xmlns:p14="http://schemas.microsoft.com/office/powerpoint/2010/main" val="40058568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1695273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وَامْنَعْنِي مِنَ السَّرَفِ</a:t>
            </a:r>
            <a:br>
              <a:rPr lang="ar-SA" dirty="0"/>
            </a:br>
            <a:r>
              <a:rPr lang="ar-SA" dirty="0"/>
              <a:t>وَحَصِّنْ رِزْقِي مِنَ التَّلَفِ،</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hold me back from prodigality, fortify my provision against ruin,</a:t>
            </a:r>
          </a:p>
        </p:txBody>
      </p:sp>
    </p:spTree>
    <p:extLst>
      <p:ext uri="{BB962C8B-B14F-4D97-AF65-F5344CB8AC3E}">
        <p14:creationId xmlns:p14="http://schemas.microsoft.com/office/powerpoint/2010/main" val="18167845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وَوَفِّرْ مَلَكَتِي بِالْبَرَكَةِ فِيهِ،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increase my possessions through blessing them,</a:t>
            </a:r>
          </a:p>
        </p:txBody>
      </p:sp>
    </p:spTree>
    <p:extLst>
      <p:ext uri="{BB962C8B-B14F-4D97-AF65-F5344CB8AC3E}">
        <p14:creationId xmlns:p14="http://schemas.microsoft.com/office/powerpoint/2010/main" val="3447002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وَأَصِبْ بِي سَبِيلَ الْهِدَايَةِ لِلْبِرِّ فِيمَا اُنْفِقُ مِنْهُ.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set me upon the path of guidance through piety in what I spend!</a:t>
            </a:r>
          </a:p>
        </p:txBody>
      </p:sp>
    </p:spTree>
    <p:extLst>
      <p:ext uri="{BB962C8B-B14F-4D97-AF65-F5344CB8AC3E}">
        <p14:creationId xmlns:p14="http://schemas.microsoft.com/office/powerpoint/2010/main" val="35089431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5114454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وَاكْفِنِي مَؤُونَةَ </a:t>
            </a:r>
            <a:r>
              <a:rPr lang="ar-SA" dirty="0" err="1"/>
              <a:t>الْإِكْتِسَابِ</a:t>
            </a:r>
            <a:r>
              <a:rPr lang="ar-SA" dirty="0"/>
              <a:t>،</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spare me the burden of earning,</a:t>
            </a:r>
          </a:p>
        </p:txBody>
      </p:sp>
    </p:spTree>
    <p:extLst>
      <p:ext uri="{BB962C8B-B14F-4D97-AF65-F5344CB8AC3E}">
        <p14:creationId xmlns:p14="http://schemas.microsoft.com/office/powerpoint/2010/main" val="6158787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وَارْزُقْنِي مِنْ غَيْرِ احْتِسَابٍ،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provide for me without reckoning,</a:t>
            </a:r>
          </a:p>
        </p:txBody>
      </p:sp>
    </p:spTree>
    <p:extLst>
      <p:ext uri="{BB962C8B-B14F-4D97-AF65-F5344CB8AC3E}">
        <p14:creationId xmlns:p14="http://schemas.microsoft.com/office/powerpoint/2010/main" val="4249403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لَكَ الحَمْدُ حَمْداً لا يَقْوَى عَلَى إحْصَائِهِ إلاَّ أَنْتَ</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To You be the praise that none can count save You,</a:t>
            </a:r>
          </a:p>
        </p:txBody>
      </p:sp>
    </p:spTree>
    <p:extLst>
      <p:ext uri="{BB962C8B-B14F-4D97-AF65-F5344CB8AC3E}">
        <p14:creationId xmlns:p14="http://schemas.microsoft.com/office/powerpoint/2010/main" val="19593598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فَلَا أَشْتَغِلَ عَنْ عِبَادَتِكَ بِالطَّلَبِ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lest I be distracted from Thy worship through seeking</a:t>
            </a:r>
          </a:p>
        </p:txBody>
      </p:sp>
    </p:spTree>
    <p:extLst>
      <p:ext uri="{BB962C8B-B14F-4D97-AF65-F5344CB8AC3E}">
        <p14:creationId xmlns:p14="http://schemas.microsoft.com/office/powerpoint/2010/main" val="41461529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أَحْتَمِلَ إِصْرَ تَبِعَاتِ الْمَكْسَبِ.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carry the load of earning's ill results!</a:t>
            </a:r>
          </a:p>
        </p:txBody>
      </p:sp>
    </p:spTree>
    <p:extLst>
      <p:ext uri="{BB962C8B-B14F-4D97-AF65-F5344CB8AC3E}">
        <p14:creationId xmlns:p14="http://schemas.microsoft.com/office/powerpoint/2010/main" val="10223174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فَأَطْلِبْنِي بِقُدْرَتِكَ مَا أَطْلُبُ،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bestow upon me what I seek through Thy power</a:t>
            </a:r>
          </a:p>
        </p:txBody>
      </p:sp>
    </p:spTree>
    <p:extLst>
      <p:ext uri="{BB962C8B-B14F-4D97-AF65-F5344CB8AC3E}">
        <p14:creationId xmlns:p14="http://schemas.microsoft.com/office/powerpoint/2010/main" val="3434232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وَأَجِرْنِي بِعِزَّتِكَ مِمَّا أَرْهَبُ.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grant me sanctuary from what I fear through Thy might!</a:t>
            </a:r>
          </a:p>
        </p:txBody>
      </p:sp>
    </p:spTree>
    <p:extLst>
      <p:ext uri="{BB962C8B-B14F-4D97-AF65-F5344CB8AC3E}">
        <p14:creationId xmlns:p14="http://schemas.microsoft.com/office/powerpoint/2010/main" val="26080764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br>
              <a:rPr lang="ar-SA" dirty="0"/>
            </a:br>
            <a:r>
              <a:rPr lang="ar-SA" dirty="0"/>
              <a:t>وَصُنْ وَجْهِي بِالْيَسَارِ،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 save my face through ease,</a:t>
            </a:r>
          </a:p>
        </p:txBody>
      </p:sp>
    </p:spTree>
    <p:extLst>
      <p:ext uri="{BB962C8B-B14F-4D97-AF65-F5344CB8AC3E}">
        <p14:creationId xmlns:p14="http://schemas.microsoft.com/office/powerpoint/2010/main" val="19457293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تَبْتَذِلْ جَاهِي بِالْإِقْتارِ</a:t>
            </a:r>
            <a:br>
              <a:rPr lang="ar-SA" dirty="0"/>
            </a:br>
            <a:r>
              <a:rPr lang="ar-SA" dirty="0"/>
              <a:t>فَأَسْتَرْزِقَ أَهْلَ رِزْقِكَ،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demean not my dignity through neediness, lest I seek provision from those whom Thou hast provided</a:t>
            </a:r>
          </a:p>
        </p:txBody>
      </p:sp>
    </p:spTree>
    <p:extLst>
      <p:ext uri="{BB962C8B-B14F-4D97-AF65-F5344CB8AC3E}">
        <p14:creationId xmlns:p14="http://schemas.microsoft.com/office/powerpoint/2010/main" val="452919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وَأَسْتَعْطِيَ شِرَارَ خَلْقِكَ،</a:t>
            </a:r>
            <a:br>
              <a:rPr lang="ar-SA" dirty="0"/>
            </a:br>
            <a:r>
              <a:rPr lang="ar-SA" dirty="0"/>
              <a:t>فَأَفْتَتِنَ بِحَمْدِ مَنْ أَعْطَانِي،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asks for bestowal from the worst of Thy creatures! Then I would be tried by praising him who gave to me</a:t>
            </a:r>
          </a:p>
        </p:txBody>
      </p:sp>
    </p:spTree>
    <p:extLst>
      <p:ext uri="{BB962C8B-B14F-4D97-AF65-F5344CB8AC3E}">
        <p14:creationId xmlns:p14="http://schemas.microsoft.com/office/powerpoint/2010/main" val="3729620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وَأُبْتَلٰى بِذَمِّ مَنْ مَنَعَنِي</a:t>
            </a:r>
            <a:br>
              <a:rPr lang="ar-SA" dirty="0"/>
            </a:br>
            <a:r>
              <a:rPr lang="ar-SA" dirty="0"/>
              <a:t>وَأَنْتَ مِنْ دُونِهِمْ وَلِيُّ الْإِعْطَاءِ وَالْمَنْعِ.</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afflicted with blaming him who held back from me, while Thou - not they - art patron of giving and holding back.</a:t>
            </a:r>
          </a:p>
        </p:txBody>
      </p:sp>
    </p:spTree>
    <p:extLst>
      <p:ext uri="{BB962C8B-B14F-4D97-AF65-F5344CB8AC3E}">
        <p14:creationId xmlns:p14="http://schemas.microsoft.com/office/powerpoint/2010/main" val="32583154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7975767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وَارْزُقْنِي صِحَّةً فِيْ عِبَادَةٍ،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provide me with soundness in worship,</a:t>
            </a:r>
          </a:p>
        </p:txBody>
      </p:sp>
    </p:spTree>
    <p:extLst>
      <p:ext uri="{BB962C8B-B14F-4D97-AF65-F5344CB8AC3E}">
        <p14:creationId xmlns:p14="http://schemas.microsoft.com/office/powerpoint/2010/main" val="423925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فَصَلّ عَلَى مُحَمّدٍ وَآلِ مُحَمّدٍ</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So, please bless Muhammad and the Household of Muhammad</a:t>
            </a:r>
          </a:p>
        </p:txBody>
      </p:sp>
    </p:spTree>
    <p:extLst>
      <p:ext uri="{BB962C8B-B14F-4D97-AF65-F5344CB8AC3E}">
        <p14:creationId xmlns:p14="http://schemas.microsoft.com/office/powerpoint/2010/main" val="10315560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وَفَرَاغاً فِي زَهَادَةٍ،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CA" dirty="0"/>
              <a:t>detachment in renunciation,</a:t>
            </a:r>
          </a:p>
        </p:txBody>
      </p:sp>
    </p:spTree>
    <p:extLst>
      <p:ext uri="{BB962C8B-B14F-4D97-AF65-F5344CB8AC3E}">
        <p14:creationId xmlns:p14="http://schemas.microsoft.com/office/powerpoint/2010/main" val="4257996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وَعِلْماً فِي اسْتِعْمَالٍ،</a:t>
            </a:r>
            <a:br>
              <a:rPr lang="ar-SA" dirty="0"/>
            </a:br>
            <a:r>
              <a:rPr lang="ar-SA" dirty="0"/>
              <a:t>وَوَرَعاً فِي إِجْمَالٍ.</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knowledge put into action, and abstinence in measure!</a:t>
            </a:r>
          </a:p>
        </p:txBody>
      </p:sp>
    </p:spTree>
    <p:extLst>
      <p:ext uri="{BB962C8B-B14F-4D97-AF65-F5344CB8AC3E}">
        <p14:creationId xmlns:p14="http://schemas.microsoft.com/office/powerpoint/2010/main" val="34711543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اخْتِمْ بِعَفْوِكَ أَجَلِي،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seal my term with Thy pardon,</a:t>
            </a:r>
          </a:p>
        </p:txBody>
      </p:sp>
    </p:spTree>
    <p:extLst>
      <p:ext uri="{BB962C8B-B14F-4D97-AF65-F5344CB8AC3E}">
        <p14:creationId xmlns:p14="http://schemas.microsoft.com/office/powerpoint/2010/main" val="19517356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وَحَقِّقْ فِي رَجَاءِ رَحْمَتِكَ أَمَلِي،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verify my expectation in hoping for Thy mercy,</a:t>
            </a:r>
          </a:p>
        </p:txBody>
      </p:sp>
    </p:spTree>
    <p:extLst>
      <p:ext uri="{BB962C8B-B14F-4D97-AF65-F5344CB8AC3E}">
        <p14:creationId xmlns:p14="http://schemas.microsoft.com/office/powerpoint/2010/main" val="38240594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وَسَهِّلْ إِلٰى بُلُوغِ رِضَاكَ سُبُلِي،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smooth my paths to reach Thy good pleasure,</a:t>
            </a:r>
          </a:p>
        </p:txBody>
      </p:sp>
    </p:spTree>
    <p:extLst>
      <p:ext uri="{BB962C8B-B14F-4D97-AF65-F5344CB8AC3E}">
        <p14:creationId xmlns:p14="http://schemas.microsoft.com/office/powerpoint/2010/main" val="18325212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وَحَسِّن فِي جَمِيعِ أَحْوَالِيْ عَمَلِي.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make my works good in all my states!</a:t>
            </a:r>
          </a:p>
        </p:txBody>
      </p:sp>
    </p:spTree>
    <p:extLst>
      <p:ext uri="{BB962C8B-B14F-4D97-AF65-F5344CB8AC3E}">
        <p14:creationId xmlns:p14="http://schemas.microsoft.com/office/powerpoint/2010/main" val="9515504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21616877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وَنَبِّهْنِي لِذِكْرِكَ فِي أَوْقَاتِ الْغَفْلَةِ،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incite me to remember Thee in times of heedlessness,</a:t>
            </a:r>
          </a:p>
        </p:txBody>
      </p:sp>
    </p:spTree>
    <p:extLst>
      <p:ext uri="{BB962C8B-B14F-4D97-AF65-F5344CB8AC3E}">
        <p14:creationId xmlns:p14="http://schemas.microsoft.com/office/powerpoint/2010/main" val="28258084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وَاسْتَعْمِلْنِي بِطَاعَتِكَ فِي أَيَّامِ الْمُهْلَةِ،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employ me in Thy obedience in days of disregard, employ me in Thy obedience in days of disregard,</a:t>
            </a:r>
          </a:p>
        </p:txBody>
      </p:sp>
    </p:spTree>
    <p:extLst>
      <p:ext uri="{BB962C8B-B14F-4D97-AF65-F5344CB8AC3E}">
        <p14:creationId xmlns:p14="http://schemas.microsoft.com/office/powerpoint/2010/main" val="1470858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وَانْهَجْ لِي إِلٰى مَحَبَّتِكَ سَبيلاً سَهْلَةً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open a smooth road for me to Thy love,</a:t>
            </a:r>
          </a:p>
        </p:txBody>
      </p:sp>
    </p:spTree>
    <p:extLst>
      <p:ext uri="{BB962C8B-B14F-4D97-AF65-F5344CB8AC3E}">
        <p14:creationId xmlns:p14="http://schemas.microsoft.com/office/powerpoint/2010/main" val="10894595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صَلاةً لا يَقْوَى عَلَى إحْصَائِهَا إلاَّ أَنْتَ.</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with the blessings that none can count save You.</a:t>
            </a:r>
          </a:p>
        </p:txBody>
      </p:sp>
    </p:spTree>
    <p:extLst>
      <p:ext uri="{BB962C8B-B14F-4D97-AF65-F5344CB8AC3E}">
        <p14:creationId xmlns:p14="http://schemas.microsoft.com/office/powerpoint/2010/main" val="15567042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أَكْمِلْ لِي بِهَا خَيْرَ الدُّنْيَا وَالْآخِرَةِ.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complete for me thereby the good of this world and the next</a:t>
            </a:r>
          </a:p>
        </p:txBody>
      </p:sp>
    </p:spTree>
    <p:extLst>
      <p:ext uri="{BB962C8B-B14F-4D97-AF65-F5344CB8AC3E}">
        <p14:creationId xmlns:p14="http://schemas.microsoft.com/office/powerpoint/2010/main" val="27736603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وَصَلِّ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and bless Muhammad and his Household</a:t>
            </a:r>
          </a:p>
        </p:txBody>
      </p:sp>
    </p:spTree>
    <p:extLst>
      <p:ext uri="{BB962C8B-B14F-4D97-AF65-F5344CB8AC3E}">
        <p14:creationId xmlns:p14="http://schemas.microsoft.com/office/powerpoint/2010/main" val="39172800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كَأَفْضَلِ مَا صَلَّيْتَ عَلٰى أَحَدٍ مِنْ خَلْقِكَ قَبْلَهُ،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best Thou hast blessed any of Thy creatures before him</a:t>
            </a:r>
          </a:p>
        </p:txBody>
      </p:sp>
    </p:spTree>
    <p:extLst>
      <p:ext uri="{BB962C8B-B14F-4D97-AF65-F5344CB8AC3E}">
        <p14:creationId xmlns:p14="http://schemas.microsoft.com/office/powerpoint/2010/main" val="1712310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وَأَنْتَ مُصَلٍّ عَلٰى أَحَدٍ بَعْدَهُ،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wilt bless any of them after him,</a:t>
            </a:r>
          </a:p>
        </p:txBody>
      </p:sp>
    </p:spTree>
    <p:extLst>
      <p:ext uri="{BB962C8B-B14F-4D97-AF65-F5344CB8AC3E}">
        <p14:creationId xmlns:p14="http://schemas.microsoft.com/office/powerpoint/2010/main" val="2711657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وَآتِنا فِي الدُّنْيَا حَسَنَةً وَفِي الْآخِرَةِ حَسَنَةً،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"give to us in this World good, and in the next world good" (2:201),</a:t>
            </a:r>
          </a:p>
        </p:txBody>
      </p:sp>
    </p:spTree>
    <p:extLst>
      <p:ext uri="{BB962C8B-B14F-4D97-AF65-F5344CB8AC3E}">
        <p14:creationId xmlns:p14="http://schemas.microsoft.com/office/powerpoint/2010/main" val="11431620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وَقِنِي بِرَحْمَتِكَ عَذَابَ النَّارِ.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protect me through Thy mercy "from the chastisement of the Fire" (2:201)!</a:t>
            </a:r>
          </a:p>
        </p:txBody>
      </p:sp>
    </p:spTree>
    <p:extLst>
      <p:ext uri="{BB962C8B-B14F-4D97-AF65-F5344CB8AC3E}">
        <p14:creationId xmlns:p14="http://schemas.microsoft.com/office/powerpoint/2010/main" val="26418872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1634128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7" name="Rectangle 3"/>
          <p:cNvSpPr>
            <a:spLocks noGrp="1" noChangeArrowheads="1"/>
          </p:cNvSpPr>
          <p:nvPr>
            <p:ph type="ctrTitle"/>
          </p:nvPr>
        </p:nvSpPr>
        <p:spPr>
          <a:xfrm>
            <a:off x="2209800" y="1753663"/>
            <a:ext cx="7702550" cy="3785652"/>
          </a:xfrm>
          <a:noFill/>
        </p:spPr>
        <p:txBody>
          <a:bodyPr wrap="square">
            <a:spAutoFit/>
          </a:bodyPr>
          <a:lstStyle/>
          <a:p>
            <a:pPr eaLnBrk="1" hangingPunct="1"/>
            <a:r>
              <a:rPr lang="en-US" altLang="en-US" sz="4800" kern="1200" dirty="0">
                <a:solidFill>
                  <a:srgbClr val="002060"/>
                </a:solidFill>
                <a:ea typeface="Calibri Light" panose="020F0302020204030204" pitchFamily="34" charset="0"/>
                <a:cs typeface="Arabic Typesetting" panose="03020402040406030203" pitchFamily="66" charset="-78"/>
              </a:rPr>
              <a:t>Please recite a </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Surah </a:t>
            </a:r>
            <a:r>
              <a:rPr lang="en-CA" altLang="en-US" sz="4800" kern="1200" dirty="0">
                <a:solidFill>
                  <a:srgbClr val="002060"/>
                </a:solidFill>
                <a:ea typeface="Calibri Light" panose="020F0302020204030204" pitchFamily="34" charset="0"/>
                <a:cs typeface="Arabic Typesetting" panose="03020402040406030203" pitchFamily="66" charset="-78"/>
              </a:rPr>
              <a:t>a</a:t>
            </a:r>
            <a:r>
              <a:rPr lang="en-US" altLang="en-US" sz="4800" kern="1200" dirty="0">
                <a:solidFill>
                  <a:srgbClr val="002060"/>
                </a:solidFill>
                <a:ea typeface="Calibri Light" panose="020F0302020204030204" pitchFamily="34" charset="0"/>
                <a:cs typeface="Arabic Typesetting" panose="03020402040406030203" pitchFamily="66" charset="-78"/>
              </a:rPr>
              <a:t>l-</a:t>
            </a:r>
            <a:r>
              <a:rPr lang="en-US" altLang="en-US" sz="4800" kern="1200" dirty="0" err="1">
                <a:solidFill>
                  <a:srgbClr val="002060"/>
                </a:solidFill>
                <a:ea typeface="Calibri Light" panose="020F0302020204030204" pitchFamily="34" charset="0"/>
                <a:cs typeface="Arabic Typesetting" panose="03020402040406030203" pitchFamily="66" charset="-78"/>
              </a:rPr>
              <a:t>Fatiha</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for</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all </a:t>
            </a:r>
            <a:r>
              <a:rPr lang="en-US" altLang="en-US" sz="4800" kern="1200" dirty="0" err="1">
                <a:solidFill>
                  <a:srgbClr val="002060"/>
                </a:solidFill>
                <a:ea typeface="Calibri Light" panose="020F0302020204030204" pitchFamily="34" charset="0"/>
                <a:cs typeface="Arabic Typesetting" panose="03020402040406030203" pitchFamily="66" charset="-78"/>
              </a:rPr>
              <a:t>marhumeen</a:t>
            </a:r>
            <a:br>
              <a:rPr lang="en-US" altLang="en-US" sz="4800" kern="1200" dirty="0">
                <a:solidFill>
                  <a:srgbClr val="002060"/>
                </a:solidFill>
                <a:ea typeface="Calibri Light" panose="020F0302020204030204" pitchFamily="34" charset="0"/>
                <a:cs typeface="Arabic Typesetting" panose="03020402040406030203" pitchFamily="66" charset="-78"/>
              </a:rPr>
            </a:br>
            <a:endParaRPr lang="en-GB" altLang="en-US" sz="4800" kern="1200" dirty="0">
              <a:solidFill>
                <a:srgbClr val="002060"/>
              </a:solidFill>
              <a:ea typeface="Calibri Light" panose="020F0302020204030204" pitchFamily="34" charset="0"/>
              <a:cs typeface="Arabic Typesetting" panose="03020402040406030203" pitchFamily="66" charset="-78"/>
            </a:endParaRPr>
          </a:p>
        </p:txBody>
      </p:sp>
      <p:sp>
        <p:nvSpPr>
          <p:cNvPr id="21508" name="Rectangle 4"/>
          <p:cNvSpPr>
            <a:spLocks noChangeArrowheads="1"/>
          </p:cNvSpPr>
          <p:nvPr/>
        </p:nvSpPr>
        <p:spPr bwMode="auto">
          <a:xfrm>
            <a:off x="1703389" y="6024563"/>
            <a:ext cx="8785225"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200" b="1" dirty="0">
                <a:solidFill>
                  <a:srgbClr val="000066"/>
                </a:solidFill>
                <a:latin typeface="Trebuchet MS" panose="020B0603020202020204" pitchFamily="34" charset="0"/>
                <a:cs typeface="Calibri Light" panose="020F0302020204030204" pitchFamily="34" charset="0"/>
              </a:rPr>
              <a:t>Kindly recite Surah Al-</a:t>
            </a:r>
            <a:r>
              <a:rPr lang="en-US" altLang="en-US" sz="1200" b="1" dirty="0" err="1">
                <a:solidFill>
                  <a:srgbClr val="000066"/>
                </a:solidFill>
                <a:latin typeface="Trebuchet MS" panose="020B0603020202020204" pitchFamily="34" charset="0"/>
                <a:cs typeface="Calibri Light" panose="020F0302020204030204" pitchFamily="34" charset="0"/>
              </a:rPr>
              <a:t>Fātiḥa</a:t>
            </a:r>
            <a:r>
              <a:rPr lang="en-US" altLang="en-US" sz="1200" b="1" dirty="0">
                <a:solidFill>
                  <a:srgbClr val="000066"/>
                </a:solidFill>
                <a:latin typeface="Trebuchet MS" panose="020B0603020202020204" pitchFamily="34" charset="0"/>
                <a:cs typeface="Calibri Light" panose="020F0302020204030204" pitchFamily="34" charset="0"/>
              </a:rPr>
              <a:t> for </a:t>
            </a:r>
            <a:r>
              <a:rPr lang="en-US" altLang="en-US" sz="1200" b="1" dirty="0" err="1">
                <a:solidFill>
                  <a:srgbClr val="000066"/>
                </a:solidFill>
                <a:latin typeface="Trebuchet MS" panose="020B0603020202020204" pitchFamily="34" charset="0"/>
                <a:cs typeface="Calibri Light" panose="020F0302020204030204" pitchFamily="34" charset="0"/>
              </a:rPr>
              <a:t>Marhumeen</a:t>
            </a:r>
            <a:r>
              <a:rPr lang="en-US" altLang="en-US" sz="1200" b="1" dirty="0">
                <a:solidFill>
                  <a:srgbClr val="000066"/>
                </a:solidFill>
                <a:latin typeface="Trebuchet MS" panose="020B0603020202020204" pitchFamily="34" charset="0"/>
                <a:cs typeface="Calibri Light" panose="020F0302020204030204" pitchFamily="34" charset="0"/>
              </a:rPr>
              <a:t> of all those who have worked towards making this small work possible.</a:t>
            </a:r>
          </a:p>
        </p:txBody>
      </p:sp>
      <p:grpSp>
        <p:nvGrpSpPr>
          <p:cNvPr id="2" name="Group 1">
            <a:extLst>
              <a:ext uri="{FF2B5EF4-FFF2-40B4-BE49-F238E27FC236}">
                <a16:creationId xmlns:a16="http://schemas.microsoft.com/office/drawing/2014/main" id="{FF832388-AA32-8ECC-C300-89AA783BCB77}"/>
              </a:ext>
            </a:extLst>
          </p:cNvPr>
          <p:cNvGrpSpPr/>
          <p:nvPr/>
        </p:nvGrpSpPr>
        <p:grpSpPr>
          <a:xfrm>
            <a:off x="4655840" y="6301562"/>
            <a:ext cx="2609137" cy="369332"/>
            <a:chOff x="3738690" y="1030144"/>
            <a:chExt cx="2609137" cy="369332"/>
          </a:xfrm>
        </p:grpSpPr>
        <p:sp>
          <p:nvSpPr>
            <p:cNvPr id="3" name="TextBox 2">
              <a:extLst>
                <a:ext uri="{FF2B5EF4-FFF2-40B4-BE49-F238E27FC236}">
                  <a16:creationId xmlns:a16="http://schemas.microsoft.com/office/drawing/2014/main" id="{D5573722-E002-3DAA-B27B-F9E7AF17F51D}"/>
                </a:ext>
              </a:extLst>
            </p:cNvPr>
            <p:cNvSpPr txBox="1"/>
            <p:nvPr/>
          </p:nvSpPr>
          <p:spPr>
            <a:xfrm>
              <a:off x="3738690" y="1030144"/>
              <a:ext cx="2232248" cy="369332"/>
            </a:xfrm>
            <a:prstGeom prst="rect">
              <a:avLst/>
            </a:prstGeom>
            <a:noFill/>
          </p:spPr>
          <p:txBody>
            <a:bodyPr wrap="square" rtlCol="0">
              <a:spAutoFit/>
            </a:bodyPr>
            <a:lstStyle/>
            <a:p>
              <a:pPr algn="ctr"/>
              <a:r>
                <a:rPr lang="en-US" b="1" dirty="0">
                  <a:solidFill>
                    <a:srgbClr val="000066"/>
                  </a:solidFill>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4" name="Picture 3" descr="Logo&#10;&#10;Description automatically generated">
              <a:extLst>
                <a:ext uri="{FF2B5EF4-FFF2-40B4-BE49-F238E27FC236}">
                  <a16:creationId xmlns:a16="http://schemas.microsoft.com/office/drawing/2014/main" id="{86F0A95E-14B4-517D-CE32-24184970AE7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21044607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8" name="Rectangle 9"/>
          <p:cNvSpPr>
            <a:spLocks noChangeArrowheads="1"/>
          </p:cNvSpPr>
          <p:nvPr/>
        </p:nvSpPr>
        <p:spPr bwMode="auto">
          <a:xfrm>
            <a:off x="4798219" y="457199"/>
            <a:ext cx="2595562" cy="461963"/>
          </a:xfrm>
          <a:prstGeom prst="rect">
            <a:avLst/>
          </a:prstGeom>
          <a:gradFill rotWithShape="1">
            <a:gsLst>
              <a:gs pos="0">
                <a:srgbClr val="003399"/>
              </a:gs>
              <a:gs pos="100000">
                <a:srgbClr val="001847"/>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2400" b="1" dirty="0">
                <a:solidFill>
                  <a:srgbClr val="FFFF00"/>
                </a:solidFill>
                <a:latin typeface="Trebuchet MS" panose="020B0603020202020204" pitchFamily="34" charset="0"/>
                <a:cs typeface="Calibri" panose="020F0502020204030204" pitchFamily="34" charset="0"/>
              </a:rPr>
              <a:t>Recite 100 times</a:t>
            </a:r>
          </a:p>
        </p:txBody>
      </p:sp>
      <p:sp>
        <p:nvSpPr>
          <p:cNvPr id="4" name="Title 3">
            <a:extLst>
              <a:ext uri="{FF2B5EF4-FFF2-40B4-BE49-F238E27FC236}">
                <a16:creationId xmlns:a16="http://schemas.microsoft.com/office/drawing/2014/main" id="{5DCA31AE-BB7D-699B-DA5D-7E802C7C3E5D}"/>
              </a:ext>
            </a:extLst>
          </p:cNvPr>
          <p:cNvSpPr>
            <a:spLocks noGrp="1"/>
          </p:cNvSpPr>
          <p:nvPr>
            <p:ph type="title"/>
          </p:nvPr>
        </p:nvSpPr>
        <p:spPr>
          <a:xfrm>
            <a:off x="-12192" y="1951149"/>
            <a:ext cx="12192000" cy="1143000"/>
          </a:xfrm>
        </p:spPr>
        <p:txBody>
          <a:bodyPr/>
          <a:lstStyle/>
          <a:p>
            <a:r>
              <a:rPr lang="ar-SA" dirty="0"/>
              <a:t>اَللّٰهُمَّ الْعَنْ قَتَلَةَ أَمِيرِ الْمُؤْمِنِينَ</a:t>
            </a:r>
            <a:br>
              <a:rPr lang="ar-SA" dirty="0"/>
            </a:br>
            <a:r>
              <a:rPr lang="ar-SA" dirty="0"/>
              <a:t> (عليه السلام)</a:t>
            </a:r>
          </a:p>
        </p:txBody>
      </p:sp>
      <p:sp>
        <p:nvSpPr>
          <p:cNvPr id="5" name="Text Placeholder 4">
            <a:extLst>
              <a:ext uri="{FF2B5EF4-FFF2-40B4-BE49-F238E27FC236}">
                <a16:creationId xmlns:a16="http://schemas.microsoft.com/office/drawing/2014/main" id="{D4C99D93-1190-F496-FD53-FFBE4C357A23}"/>
              </a:ext>
            </a:extLst>
          </p:cNvPr>
          <p:cNvSpPr>
            <a:spLocks noGrp="1"/>
          </p:cNvSpPr>
          <p:nvPr>
            <p:ph type="body" sz="quarter" idx="10"/>
          </p:nvPr>
        </p:nvSpPr>
        <p:spPr>
          <a:xfrm>
            <a:off x="2171700" y="4150520"/>
            <a:ext cx="7848600" cy="1905000"/>
          </a:xfrm>
        </p:spPr>
        <p:txBody>
          <a:bodyPr/>
          <a:lstStyle/>
          <a:p>
            <a:r>
              <a:rPr lang="en-US" dirty="0"/>
              <a:t>O </a:t>
            </a:r>
            <a:r>
              <a:rPr lang="en-US" dirty="0" err="1"/>
              <a:t>Allāh</a:t>
            </a:r>
            <a:r>
              <a:rPr lang="en-US" dirty="0"/>
              <a:t>, (please do) remove your blessings from the killers of Amir al-</a:t>
            </a:r>
            <a:r>
              <a:rPr lang="en-US" dirty="0" err="1"/>
              <a:t>Mu'minin</a:t>
            </a:r>
            <a:r>
              <a:rPr lang="en-US" dirty="0"/>
              <a:t> (Peace be upon him).</a:t>
            </a:r>
          </a:p>
        </p:txBody>
      </p:sp>
      <p:sp>
        <p:nvSpPr>
          <p:cNvPr id="2" name="TextBox 1">
            <a:extLst>
              <a:ext uri="{FF2B5EF4-FFF2-40B4-BE49-F238E27FC236}">
                <a16:creationId xmlns:a16="http://schemas.microsoft.com/office/drawing/2014/main" id="{F2A7555F-5336-FFF8-DA48-B5AB24204DB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3" name="TextBox 2">
            <a:extLst>
              <a:ext uri="{FF2B5EF4-FFF2-40B4-BE49-F238E27FC236}">
                <a16:creationId xmlns:a16="http://schemas.microsoft.com/office/drawing/2014/main" id="{AA71359D-9B39-236E-5F81-7D71EA81397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0B3E49E4-F3E6-F8DB-13F1-3AD63B17A11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07515AC3-C953-C151-F084-5B3A9007E77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455BB4D3-0C41-B138-4C9A-15ACC4E8612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35D994DD-1D55-5F32-B8A9-CE0EBB08356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2DA62416-A158-2381-F880-7B2B8D0677B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ABE6CBFF-3A91-F438-E14E-63FE382B092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974765DE-1DA9-F362-51CA-A5452D01210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BFDF6B3C-4DA5-F145-2950-996F9D5AD8D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
        <p:nvSpPr>
          <p:cNvPr id="14" name="TextBox 13">
            <a:extLst>
              <a:ext uri="{FF2B5EF4-FFF2-40B4-BE49-F238E27FC236}">
                <a16:creationId xmlns:a16="http://schemas.microsoft.com/office/drawing/2014/main" id="{CF81FA9F-86AA-CD7B-D26A-3523385E3D6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lang="en-CA" dirty="0"/>
          </a:p>
        </p:txBody>
      </p:sp>
      <p:sp>
        <p:nvSpPr>
          <p:cNvPr id="15" name="TextBox 14">
            <a:extLst>
              <a:ext uri="{FF2B5EF4-FFF2-40B4-BE49-F238E27FC236}">
                <a16:creationId xmlns:a16="http://schemas.microsoft.com/office/drawing/2014/main" id="{7565BB49-4FB5-F8E7-2D3C-B20953E77F0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lang="en-CA" dirty="0"/>
          </a:p>
        </p:txBody>
      </p:sp>
      <p:sp>
        <p:nvSpPr>
          <p:cNvPr id="16" name="TextBox 15">
            <a:extLst>
              <a:ext uri="{FF2B5EF4-FFF2-40B4-BE49-F238E27FC236}">
                <a16:creationId xmlns:a16="http://schemas.microsoft.com/office/drawing/2014/main" id="{629336A6-E9B6-203A-A107-9F529F5F8CA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13</a:t>
            </a:r>
            <a:endParaRPr lang="en-CA" dirty="0"/>
          </a:p>
        </p:txBody>
      </p:sp>
      <p:sp>
        <p:nvSpPr>
          <p:cNvPr id="17" name="TextBox 16">
            <a:extLst>
              <a:ext uri="{FF2B5EF4-FFF2-40B4-BE49-F238E27FC236}">
                <a16:creationId xmlns:a16="http://schemas.microsoft.com/office/drawing/2014/main" id="{C3FC0AAF-3A10-23FE-3D0A-36D57F6883C5}"/>
              </a:ext>
            </a:extLst>
          </p:cNvPr>
          <p:cNvSpPr txBox="1"/>
          <p:nvPr/>
        </p:nvSpPr>
        <p:spPr>
          <a:xfrm>
            <a:off x="5760000" y="5760000"/>
            <a:ext cx="673240" cy="584775"/>
          </a:xfrm>
          <a:prstGeom prst="rect">
            <a:avLst/>
          </a:prstGeom>
          <a:noFill/>
        </p:spPr>
        <p:txBody>
          <a:bodyPr wrap="square">
            <a:spAutoFit/>
          </a:bodyPr>
          <a:lstStyle/>
          <a:p>
            <a:pPr algn="ctr"/>
            <a:r>
              <a:rPr lang="en-US" sz="3200" kern="0" dirty="0">
                <a:solidFill>
                  <a:srgbClr val="000066"/>
                </a:solidFill>
                <a:latin typeface="Calibri Light" panose="020F0302020204030204" pitchFamily="34" charset="0"/>
                <a:cs typeface="Calibri Light" panose="020F0302020204030204" pitchFamily="34" charset="0"/>
              </a:rPr>
              <a:t>14</a:t>
            </a:r>
            <a:endParaRPr lang="en-CA" dirty="0"/>
          </a:p>
        </p:txBody>
      </p:sp>
      <p:sp>
        <p:nvSpPr>
          <p:cNvPr id="18" name="TextBox 17">
            <a:extLst>
              <a:ext uri="{FF2B5EF4-FFF2-40B4-BE49-F238E27FC236}">
                <a16:creationId xmlns:a16="http://schemas.microsoft.com/office/drawing/2014/main" id="{7D8AD00B-90A0-51DF-5968-E245DFC0C2B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lang="en-CA" dirty="0"/>
          </a:p>
        </p:txBody>
      </p:sp>
      <p:sp>
        <p:nvSpPr>
          <p:cNvPr id="19" name="TextBox 18">
            <a:extLst>
              <a:ext uri="{FF2B5EF4-FFF2-40B4-BE49-F238E27FC236}">
                <a16:creationId xmlns:a16="http://schemas.microsoft.com/office/drawing/2014/main" id="{A710BF28-EB75-4705-EBBB-F88E0127B62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lang="en-CA" dirty="0"/>
          </a:p>
        </p:txBody>
      </p:sp>
      <p:sp>
        <p:nvSpPr>
          <p:cNvPr id="20" name="TextBox 19">
            <a:extLst>
              <a:ext uri="{FF2B5EF4-FFF2-40B4-BE49-F238E27FC236}">
                <a16:creationId xmlns:a16="http://schemas.microsoft.com/office/drawing/2014/main" id="{DE50D8B8-14BC-6A88-0FA0-A8EC8F0A13F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17</a:t>
            </a:r>
            <a:endParaRPr lang="en-CA" dirty="0"/>
          </a:p>
        </p:txBody>
      </p:sp>
      <p:sp>
        <p:nvSpPr>
          <p:cNvPr id="21" name="TextBox 20">
            <a:extLst>
              <a:ext uri="{FF2B5EF4-FFF2-40B4-BE49-F238E27FC236}">
                <a16:creationId xmlns:a16="http://schemas.microsoft.com/office/drawing/2014/main" id="{A7D286C7-C3B4-29D2-14EA-64FBC6B7A29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lang="en-CA" dirty="0"/>
          </a:p>
        </p:txBody>
      </p:sp>
      <p:sp>
        <p:nvSpPr>
          <p:cNvPr id="22" name="TextBox 21">
            <a:extLst>
              <a:ext uri="{FF2B5EF4-FFF2-40B4-BE49-F238E27FC236}">
                <a16:creationId xmlns:a16="http://schemas.microsoft.com/office/drawing/2014/main" id="{B7C392F2-6EA2-0DF6-03AF-CABC3345010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lang="en-CA" dirty="0"/>
          </a:p>
        </p:txBody>
      </p:sp>
      <p:sp>
        <p:nvSpPr>
          <p:cNvPr id="23" name="TextBox 22">
            <a:extLst>
              <a:ext uri="{FF2B5EF4-FFF2-40B4-BE49-F238E27FC236}">
                <a16:creationId xmlns:a16="http://schemas.microsoft.com/office/drawing/2014/main" id="{C5A8FBD2-8814-D1BB-C93E-BDEEC43EBD6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lang="en-CA" dirty="0"/>
          </a:p>
        </p:txBody>
      </p:sp>
      <p:sp>
        <p:nvSpPr>
          <p:cNvPr id="24" name="TextBox 23">
            <a:extLst>
              <a:ext uri="{FF2B5EF4-FFF2-40B4-BE49-F238E27FC236}">
                <a16:creationId xmlns:a16="http://schemas.microsoft.com/office/drawing/2014/main" id="{0BE4CF5D-90E5-3577-B74F-BC1A8F3AA6F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21</a:t>
            </a:r>
            <a:endParaRPr lang="en-CA" dirty="0"/>
          </a:p>
        </p:txBody>
      </p:sp>
      <p:sp>
        <p:nvSpPr>
          <p:cNvPr id="25" name="TextBox 24">
            <a:extLst>
              <a:ext uri="{FF2B5EF4-FFF2-40B4-BE49-F238E27FC236}">
                <a16:creationId xmlns:a16="http://schemas.microsoft.com/office/drawing/2014/main" id="{0EDBA27D-3EFA-8730-58C8-52035225B1B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lang="en-CA" dirty="0"/>
          </a:p>
        </p:txBody>
      </p:sp>
      <p:sp>
        <p:nvSpPr>
          <p:cNvPr id="26" name="TextBox 25">
            <a:extLst>
              <a:ext uri="{FF2B5EF4-FFF2-40B4-BE49-F238E27FC236}">
                <a16:creationId xmlns:a16="http://schemas.microsoft.com/office/drawing/2014/main" id="{46BFC086-8569-D1D2-D85A-45789E0023D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lang="en-CA" dirty="0"/>
          </a:p>
        </p:txBody>
      </p:sp>
      <p:sp>
        <p:nvSpPr>
          <p:cNvPr id="27" name="TextBox 26">
            <a:extLst>
              <a:ext uri="{FF2B5EF4-FFF2-40B4-BE49-F238E27FC236}">
                <a16:creationId xmlns:a16="http://schemas.microsoft.com/office/drawing/2014/main" id="{03BA7416-11CC-AE2A-0F80-2448404905E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lang="en-CA" dirty="0"/>
          </a:p>
        </p:txBody>
      </p:sp>
      <p:sp>
        <p:nvSpPr>
          <p:cNvPr id="28" name="TextBox 27">
            <a:extLst>
              <a:ext uri="{FF2B5EF4-FFF2-40B4-BE49-F238E27FC236}">
                <a16:creationId xmlns:a16="http://schemas.microsoft.com/office/drawing/2014/main" id="{35F80E6B-4DCD-A63B-74C0-D3A656F6333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25</a:t>
            </a:r>
            <a:endParaRPr lang="en-CA" dirty="0"/>
          </a:p>
        </p:txBody>
      </p:sp>
      <p:sp>
        <p:nvSpPr>
          <p:cNvPr id="29" name="TextBox 28">
            <a:extLst>
              <a:ext uri="{FF2B5EF4-FFF2-40B4-BE49-F238E27FC236}">
                <a16:creationId xmlns:a16="http://schemas.microsoft.com/office/drawing/2014/main" id="{A847F8DE-AB52-EACA-DCE4-199524A0538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endParaRPr lang="en-CA" dirty="0"/>
          </a:p>
        </p:txBody>
      </p:sp>
      <p:sp>
        <p:nvSpPr>
          <p:cNvPr id="30" name="TextBox 29">
            <a:extLst>
              <a:ext uri="{FF2B5EF4-FFF2-40B4-BE49-F238E27FC236}">
                <a16:creationId xmlns:a16="http://schemas.microsoft.com/office/drawing/2014/main" id="{F5FA796D-CF73-ED9A-0AA4-9A9BBCB76C0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endParaRPr lang="en-CA" dirty="0"/>
          </a:p>
        </p:txBody>
      </p:sp>
      <p:sp>
        <p:nvSpPr>
          <p:cNvPr id="31" name="TextBox 30">
            <a:extLst>
              <a:ext uri="{FF2B5EF4-FFF2-40B4-BE49-F238E27FC236}">
                <a16:creationId xmlns:a16="http://schemas.microsoft.com/office/drawing/2014/main" id="{05857283-C5E4-BCB3-BF05-BE059E38404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endParaRPr lang="en-CA" dirty="0"/>
          </a:p>
        </p:txBody>
      </p:sp>
      <p:sp>
        <p:nvSpPr>
          <p:cNvPr id="32" name="TextBox 31">
            <a:extLst>
              <a:ext uri="{FF2B5EF4-FFF2-40B4-BE49-F238E27FC236}">
                <a16:creationId xmlns:a16="http://schemas.microsoft.com/office/drawing/2014/main" id="{986DF3A6-3A52-F1B5-2B0D-AC73929F290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29</a:t>
            </a:r>
            <a:endParaRPr lang="en-CA" dirty="0"/>
          </a:p>
        </p:txBody>
      </p:sp>
      <p:sp>
        <p:nvSpPr>
          <p:cNvPr id="33" name="TextBox 32">
            <a:extLst>
              <a:ext uri="{FF2B5EF4-FFF2-40B4-BE49-F238E27FC236}">
                <a16:creationId xmlns:a16="http://schemas.microsoft.com/office/drawing/2014/main" id="{4716724F-0566-539E-F1FB-EF8D075331C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endParaRPr lang="en-CA" dirty="0"/>
          </a:p>
        </p:txBody>
      </p:sp>
      <p:sp>
        <p:nvSpPr>
          <p:cNvPr id="34" name="TextBox 33">
            <a:extLst>
              <a:ext uri="{FF2B5EF4-FFF2-40B4-BE49-F238E27FC236}">
                <a16:creationId xmlns:a16="http://schemas.microsoft.com/office/drawing/2014/main" id="{8AF1A5DD-318E-BF8C-2716-A13FE0AF6F5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endParaRPr lang="en-CA" dirty="0"/>
          </a:p>
        </p:txBody>
      </p:sp>
      <p:sp>
        <p:nvSpPr>
          <p:cNvPr id="35" name="TextBox 34">
            <a:extLst>
              <a:ext uri="{FF2B5EF4-FFF2-40B4-BE49-F238E27FC236}">
                <a16:creationId xmlns:a16="http://schemas.microsoft.com/office/drawing/2014/main" id="{377331B2-9E9A-98A7-7609-ED52DCC4C92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32</a:t>
            </a:r>
            <a:endParaRPr lang="en-CA" dirty="0"/>
          </a:p>
        </p:txBody>
      </p:sp>
      <p:sp>
        <p:nvSpPr>
          <p:cNvPr id="36" name="TextBox 35">
            <a:extLst>
              <a:ext uri="{FF2B5EF4-FFF2-40B4-BE49-F238E27FC236}">
                <a16:creationId xmlns:a16="http://schemas.microsoft.com/office/drawing/2014/main" id="{8B4AA080-163E-BE80-9771-1387CD2713F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33</a:t>
            </a:r>
            <a:endParaRPr lang="en-CA" dirty="0"/>
          </a:p>
        </p:txBody>
      </p:sp>
      <p:sp>
        <p:nvSpPr>
          <p:cNvPr id="37" name="TextBox 36">
            <a:extLst>
              <a:ext uri="{FF2B5EF4-FFF2-40B4-BE49-F238E27FC236}">
                <a16:creationId xmlns:a16="http://schemas.microsoft.com/office/drawing/2014/main" id="{EF46EDFB-182A-AD00-6A3D-D8EA89AFF43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endParaRPr lang="en-CA" dirty="0"/>
          </a:p>
        </p:txBody>
      </p:sp>
      <p:sp>
        <p:nvSpPr>
          <p:cNvPr id="38" name="TextBox 37">
            <a:extLst>
              <a:ext uri="{FF2B5EF4-FFF2-40B4-BE49-F238E27FC236}">
                <a16:creationId xmlns:a16="http://schemas.microsoft.com/office/drawing/2014/main" id="{8AEA6CCC-55B6-350C-C3B4-79EB1118299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endParaRPr lang="en-CA" dirty="0"/>
          </a:p>
        </p:txBody>
      </p:sp>
      <p:sp>
        <p:nvSpPr>
          <p:cNvPr id="39" name="TextBox 38">
            <a:extLst>
              <a:ext uri="{FF2B5EF4-FFF2-40B4-BE49-F238E27FC236}">
                <a16:creationId xmlns:a16="http://schemas.microsoft.com/office/drawing/2014/main" id="{860D6D2D-2117-8C15-0066-9426FE994C8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36</a:t>
            </a:r>
            <a:endParaRPr lang="en-CA" dirty="0"/>
          </a:p>
        </p:txBody>
      </p:sp>
      <p:sp>
        <p:nvSpPr>
          <p:cNvPr id="40" name="TextBox 39">
            <a:extLst>
              <a:ext uri="{FF2B5EF4-FFF2-40B4-BE49-F238E27FC236}">
                <a16:creationId xmlns:a16="http://schemas.microsoft.com/office/drawing/2014/main" id="{0D9D3FC3-12AD-7B7B-CA5E-5A43654350F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endParaRPr lang="en-CA" dirty="0"/>
          </a:p>
        </p:txBody>
      </p:sp>
      <p:sp>
        <p:nvSpPr>
          <p:cNvPr id="41" name="TextBox 40">
            <a:extLst>
              <a:ext uri="{FF2B5EF4-FFF2-40B4-BE49-F238E27FC236}">
                <a16:creationId xmlns:a16="http://schemas.microsoft.com/office/drawing/2014/main" id="{DC49C05D-8844-B3B7-F62C-D5A0536E3CD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endParaRPr lang="en-CA" dirty="0"/>
          </a:p>
        </p:txBody>
      </p:sp>
      <p:sp>
        <p:nvSpPr>
          <p:cNvPr id="42" name="TextBox 41">
            <a:extLst>
              <a:ext uri="{FF2B5EF4-FFF2-40B4-BE49-F238E27FC236}">
                <a16:creationId xmlns:a16="http://schemas.microsoft.com/office/drawing/2014/main" id="{3B1F163A-15F0-22CB-E77E-91567C06578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endParaRPr lang="en-CA" dirty="0"/>
          </a:p>
        </p:txBody>
      </p:sp>
      <p:sp>
        <p:nvSpPr>
          <p:cNvPr id="43" name="TextBox 42">
            <a:extLst>
              <a:ext uri="{FF2B5EF4-FFF2-40B4-BE49-F238E27FC236}">
                <a16:creationId xmlns:a16="http://schemas.microsoft.com/office/drawing/2014/main" id="{D857592E-EBE3-3188-46D8-DF561B14472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40</a:t>
            </a:r>
            <a:endParaRPr lang="en-CA" dirty="0"/>
          </a:p>
        </p:txBody>
      </p:sp>
      <p:sp>
        <p:nvSpPr>
          <p:cNvPr id="44" name="TextBox 43">
            <a:extLst>
              <a:ext uri="{FF2B5EF4-FFF2-40B4-BE49-F238E27FC236}">
                <a16:creationId xmlns:a16="http://schemas.microsoft.com/office/drawing/2014/main" id="{814C6ABC-2990-4FE2-1A0A-1745E044EB9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endParaRPr lang="en-CA" dirty="0"/>
          </a:p>
        </p:txBody>
      </p:sp>
      <p:sp>
        <p:nvSpPr>
          <p:cNvPr id="45" name="TextBox 44">
            <a:extLst>
              <a:ext uri="{FF2B5EF4-FFF2-40B4-BE49-F238E27FC236}">
                <a16:creationId xmlns:a16="http://schemas.microsoft.com/office/drawing/2014/main" id="{E91A05E2-25F9-25E9-2B0A-0BDD24F01AD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endParaRPr lang="en-CA" dirty="0"/>
          </a:p>
        </p:txBody>
      </p:sp>
      <p:sp>
        <p:nvSpPr>
          <p:cNvPr id="46" name="TextBox 45">
            <a:extLst>
              <a:ext uri="{FF2B5EF4-FFF2-40B4-BE49-F238E27FC236}">
                <a16:creationId xmlns:a16="http://schemas.microsoft.com/office/drawing/2014/main" id="{581BA715-97DF-41B0-9F48-097A07130CA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endParaRPr lang="en-CA" dirty="0"/>
          </a:p>
        </p:txBody>
      </p:sp>
      <p:sp>
        <p:nvSpPr>
          <p:cNvPr id="47" name="TextBox 46">
            <a:extLst>
              <a:ext uri="{FF2B5EF4-FFF2-40B4-BE49-F238E27FC236}">
                <a16:creationId xmlns:a16="http://schemas.microsoft.com/office/drawing/2014/main" id="{28AF2B88-37BB-7A61-8C3E-31FF923F776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44</a:t>
            </a:r>
            <a:endParaRPr lang="en-CA" dirty="0"/>
          </a:p>
        </p:txBody>
      </p:sp>
      <p:sp>
        <p:nvSpPr>
          <p:cNvPr id="48" name="TextBox 47">
            <a:extLst>
              <a:ext uri="{FF2B5EF4-FFF2-40B4-BE49-F238E27FC236}">
                <a16:creationId xmlns:a16="http://schemas.microsoft.com/office/drawing/2014/main" id="{E4FD69A1-6B0D-9398-21AE-0FAAFEFCA4E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endParaRPr lang="en-CA" dirty="0"/>
          </a:p>
        </p:txBody>
      </p:sp>
      <p:sp>
        <p:nvSpPr>
          <p:cNvPr id="49" name="TextBox 48">
            <a:extLst>
              <a:ext uri="{FF2B5EF4-FFF2-40B4-BE49-F238E27FC236}">
                <a16:creationId xmlns:a16="http://schemas.microsoft.com/office/drawing/2014/main" id="{54ABFE93-077D-1231-2962-143A9BDDF17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endParaRPr lang="en-CA" dirty="0"/>
          </a:p>
        </p:txBody>
      </p:sp>
      <p:sp>
        <p:nvSpPr>
          <p:cNvPr id="50" name="TextBox 49">
            <a:extLst>
              <a:ext uri="{FF2B5EF4-FFF2-40B4-BE49-F238E27FC236}">
                <a16:creationId xmlns:a16="http://schemas.microsoft.com/office/drawing/2014/main" id="{6EC797EF-8E7D-0B7C-E1F9-B21D7FD0389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endParaRPr lang="en-CA" dirty="0"/>
          </a:p>
        </p:txBody>
      </p:sp>
      <p:sp>
        <p:nvSpPr>
          <p:cNvPr id="51" name="TextBox 50">
            <a:extLst>
              <a:ext uri="{FF2B5EF4-FFF2-40B4-BE49-F238E27FC236}">
                <a16:creationId xmlns:a16="http://schemas.microsoft.com/office/drawing/2014/main" id="{A5B3479E-685D-4CAC-38F9-B7A6E1D5ABE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endParaRPr lang="en-CA" dirty="0"/>
          </a:p>
        </p:txBody>
      </p:sp>
      <p:sp>
        <p:nvSpPr>
          <p:cNvPr id="52" name="TextBox 51">
            <a:extLst>
              <a:ext uri="{FF2B5EF4-FFF2-40B4-BE49-F238E27FC236}">
                <a16:creationId xmlns:a16="http://schemas.microsoft.com/office/drawing/2014/main" id="{0C285E38-BF37-4E18-15FD-A6E568E57AB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49</a:t>
            </a:r>
            <a:endParaRPr lang="en-CA" dirty="0"/>
          </a:p>
        </p:txBody>
      </p:sp>
      <p:sp>
        <p:nvSpPr>
          <p:cNvPr id="53" name="TextBox 52">
            <a:extLst>
              <a:ext uri="{FF2B5EF4-FFF2-40B4-BE49-F238E27FC236}">
                <a16:creationId xmlns:a16="http://schemas.microsoft.com/office/drawing/2014/main" id="{72A09B11-40DF-8D31-DD63-919D19E6F8D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endParaRPr lang="en-CA" dirty="0"/>
          </a:p>
        </p:txBody>
      </p:sp>
      <p:sp>
        <p:nvSpPr>
          <p:cNvPr id="54" name="TextBox 53">
            <a:extLst>
              <a:ext uri="{FF2B5EF4-FFF2-40B4-BE49-F238E27FC236}">
                <a16:creationId xmlns:a16="http://schemas.microsoft.com/office/drawing/2014/main" id="{9C9C1464-F3B2-14AC-66D0-35C9EBB3C05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endParaRPr lang="en-CA" dirty="0"/>
          </a:p>
        </p:txBody>
      </p:sp>
      <p:sp>
        <p:nvSpPr>
          <p:cNvPr id="55" name="TextBox 54">
            <a:extLst>
              <a:ext uri="{FF2B5EF4-FFF2-40B4-BE49-F238E27FC236}">
                <a16:creationId xmlns:a16="http://schemas.microsoft.com/office/drawing/2014/main" id="{5C4AE5D7-A4FB-F849-BBE2-48C3B5A59E6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endParaRPr lang="en-CA" dirty="0"/>
          </a:p>
        </p:txBody>
      </p:sp>
      <p:sp>
        <p:nvSpPr>
          <p:cNvPr id="56" name="TextBox 55">
            <a:extLst>
              <a:ext uri="{FF2B5EF4-FFF2-40B4-BE49-F238E27FC236}">
                <a16:creationId xmlns:a16="http://schemas.microsoft.com/office/drawing/2014/main" id="{84352DD2-D569-1793-542B-3976163C586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53</a:t>
            </a:r>
            <a:endParaRPr lang="en-CA" dirty="0"/>
          </a:p>
        </p:txBody>
      </p:sp>
      <p:sp>
        <p:nvSpPr>
          <p:cNvPr id="57" name="TextBox 56">
            <a:extLst>
              <a:ext uri="{FF2B5EF4-FFF2-40B4-BE49-F238E27FC236}">
                <a16:creationId xmlns:a16="http://schemas.microsoft.com/office/drawing/2014/main" id="{687C492F-ADAF-B4C9-1B87-821EE4485D9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endParaRPr lang="en-CA" dirty="0"/>
          </a:p>
        </p:txBody>
      </p:sp>
      <p:sp>
        <p:nvSpPr>
          <p:cNvPr id="58" name="TextBox 57">
            <a:extLst>
              <a:ext uri="{FF2B5EF4-FFF2-40B4-BE49-F238E27FC236}">
                <a16:creationId xmlns:a16="http://schemas.microsoft.com/office/drawing/2014/main" id="{E692DBD5-FD63-FC9B-98A0-D7EFCFE8A42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endParaRPr lang="en-CA" dirty="0"/>
          </a:p>
        </p:txBody>
      </p:sp>
      <p:sp>
        <p:nvSpPr>
          <p:cNvPr id="59" name="TextBox 58">
            <a:extLst>
              <a:ext uri="{FF2B5EF4-FFF2-40B4-BE49-F238E27FC236}">
                <a16:creationId xmlns:a16="http://schemas.microsoft.com/office/drawing/2014/main" id="{55D2484C-FC9D-6A71-E382-E6461E8F9EDA}"/>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endParaRPr lang="en-CA" dirty="0"/>
          </a:p>
        </p:txBody>
      </p:sp>
      <p:sp>
        <p:nvSpPr>
          <p:cNvPr id="60" name="TextBox 59">
            <a:extLst>
              <a:ext uri="{FF2B5EF4-FFF2-40B4-BE49-F238E27FC236}">
                <a16:creationId xmlns:a16="http://schemas.microsoft.com/office/drawing/2014/main" id="{7E2AD112-B3FC-6D00-695A-CA69FA57E97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57</a:t>
            </a:r>
            <a:endParaRPr lang="en-CA" dirty="0"/>
          </a:p>
        </p:txBody>
      </p:sp>
      <p:sp>
        <p:nvSpPr>
          <p:cNvPr id="61" name="TextBox 60">
            <a:extLst>
              <a:ext uri="{FF2B5EF4-FFF2-40B4-BE49-F238E27FC236}">
                <a16:creationId xmlns:a16="http://schemas.microsoft.com/office/drawing/2014/main" id="{A6160C4A-565D-DCBC-8858-C5FD81B665B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endParaRPr lang="en-CA" dirty="0"/>
          </a:p>
        </p:txBody>
      </p:sp>
      <p:sp>
        <p:nvSpPr>
          <p:cNvPr id="62" name="TextBox 61">
            <a:extLst>
              <a:ext uri="{FF2B5EF4-FFF2-40B4-BE49-F238E27FC236}">
                <a16:creationId xmlns:a16="http://schemas.microsoft.com/office/drawing/2014/main" id="{7419CC8B-690D-A6D4-FB4A-96479C6D7E3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endParaRPr lang="en-CA" dirty="0"/>
          </a:p>
        </p:txBody>
      </p:sp>
      <p:sp>
        <p:nvSpPr>
          <p:cNvPr id="63" name="TextBox 62">
            <a:extLst>
              <a:ext uri="{FF2B5EF4-FFF2-40B4-BE49-F238E27FC236}">
                <a16:creationId xmlns:a16="http://schemas.microsoft.com/office/drawing/2014/main" id="{5451B390-2595-17DA-6E9F-5636BCDF742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endParaRPr lang="en-CA" dirty="0"/>
          </a:p>
        </p:txBody>
      </p:sp>
      <p:sp>
        <p:nvSpPr>
          <p:cNvPr id="10240" name="TextBox 10239">
            <a:extLst>
              <a:ext uri="{FF2B5EF4-FFF2-40B4-BE49-F238E27FC236}">
                <a16:creationId xmlns:a16="http://schemas.microsoft.com/office/drawing/2014/main" id="{3AECC492-A6E2-0A87-BBBA-56761C1DA41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61</a:t>
            </a:r>
            <a:endParaRPr lang="en-CA" dirty="0"/>
          </a:p>
        </p:txBody>
      </p:sp>
      <p:sp>
        <p:nvSpPr>
          <p:cNvPr id="10241" name="TextBox 10240">
            <a:extLst>
              <a:ext uri="{FF2B5EF4-FFF2-40B4-BE49-F238E27FC236}">
                <a16:creationId xmlns:a16="http://schemas.microsoft.com/office/drawing/2014/main" id="{DCF63A0A-8F62-65A4-3716-A10A3181B70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endParaRPr lang="en-CA" dirty="0"/>
          </a:p>
        </p:txBody>
      </p:sp>
      <p:sp>
        <p:nvSpPr>
          <p:cNvPr id="10242" name="TextBox 10241">
            <a:extLst>
              <a:ext uri="{FF2B5EF4-FFF2-40B4-BE49-F238E27FC236}">
                <a16:creationId xmlns:a16="http://schemas.microsoft.com/office/drawing/2014/main" id="{14439F98-7006-73A6-6016-506D315ACA1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endParaRPr lang="en-CA" dirty="0"/>
          </a:p>
        </p:txBody>
      </p:sp>
      <p:sp>
        <p:nvSpPr>
          <p:cNvPr id="10243" name="TextBox 10242">
            <a:extLst>
              <a:ext uri="{FF2B5EF4-FFF2-40B4-BE49-F238E27FC236}">
                <a16:creationId xmlns:a16="http://schemas.microsoft.com/office/drawing/2014/main" id="{908FEC6B-CB3F-7735-050A-00BEB8A1352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endParaRPr lang="en-CA" dirty="0"/>
          </a:p>
        </p:txBody>
      </p:sp>
      <p:sp>
        <p:nvSpPr>
          <p:cNvPr id="10244" name="TextBox 10243">
            <a:extLst>
              <a:ext uri="{FF2B5EF4-FFF2-40B4-BE49-F238E27FC236}">
                <a16:creationId xmlns:a16="http://schemas.microsoft.com/office/drawing/2014/main" id="{0EAE4A8C-2829-63BE-FFCE-50F2BB03A68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65</a:t>
            </a:r>
            <a:endParaRPr lang="en-CA" dirty="0"/>
          </a:p>
        </p:txBody>
      </p:sp>
      <p:sp>
        <p:nvSpPr>
          <p:cNvPr id="10245" name="TextBox 10244">
            <a:extLst>
              <a:ext uri="{FF2B5EF4-FFF2-40B4-BE49-F238E27FC236}">
                <a16:creationId xmlns:a16="http://schemas.microsoft.com/office/drawing/2014/main" id="{B4EE8B90-80FD-FE6D-27E7-D1533B9900C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endParaRPr lang="en-CA" dirty="0"/>
          </a:p>
        </p:txBody>
      </p:sp>
      <p:sp>
        <p:nvSpPr>
          <p:cNvPr id="10246" name="TextBox 10245">
            <a:extLst>
              <a:ext uri="{FF2B5EF4-FFF2-40B4-BE49-F238E27FC236}">
                <a16:creationId xmlns:a16="http://schemas.microsoft.com/office/drawing/2014/main" id="{83A0594A-2D4F-B934-E282-5F4674A7592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endParaRPr lang="en-CA" dirty="0"/>
          </a:p>
        </p:txBody>
      </p:sp>
      <p:sp>
        <p:nvSpPr>
          <p:cNvPr id="10247" name="TextBox 10246">
            <a:extLst>
              <a:ext uri="{FF2B5EF4-FFF2-40B4-BE49-F238E27FC236}">
                <a16:creationId xmlns:a16="http://schemas.microsoft.com/office/drawing/2014/main" id="{D5A28868-7B92-48C3-F860-D38598E0053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endParaRPr lang="en-CA" dirty="0"/>
          </a:p>
        </p:txBody>
      </p:sp>
      <p:sp>
        <p:nvSpPr>
          <p:cNvPr id="10249" name="TextBox 10248">
            <a:extLst>
              <a:ext uri="{FF2B5EF4-FFF2-40B4-BE49-F238E27FC236}">
                <a16:creationId xmlns:a16="http://schemas.microsoft.com/office/drawing/2014/main" id="{4952B181-CDC5-133E-C837-0961ED18623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69</a:t>
            </a:r>
            <a:endParaRPr lang="en-CA" dirty="0"/>
          </a:p>
        </p:txBody>
      </p:sp>
      <p:sp>
        <p:nvSpPr>
          <p:cNvPr id="10250" name="TextBox 10249">
            <a:extLst>
              <a:ext uri="{FF2B5EF4-FFF2-40B4-BE49-F238E27FC236}">
                <a16:creationId xmlns:a16="http://schemas.microsoft.com/office/drawing/2014/main" id="{3327F85D-C76E-488D-F30A-9A76EAC51EF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endParaRPr lang="en-CA" dirty="0"/>
          </a:p>
        </p:txBody>
      </p:sp>
      <p:sp>
        <p:nvSpPr>
          <p:cNvPr id="10251" name="TextBox 10250">
            <a:extLst>
              <a:ext uri="{FF2B5EF4-FFF2-40B4-BE49-F238E27FC236}">
                <a16:creationId xmlns:a16="http://schemas.microsoft.com/office/drawing/2014/main" id="{0C6281B5-CEB8-5AE5-03B9-C4DF368DB6F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71</a:t>
            </a:r>
            <a:endParaRPr lang="en-CA" dirty="0"/>
          </a:p>
        </p:txBody>
      </p:sp>
      <p:sp>
        <p:nvSpPr>
          <p:cNvPr id="10252" name="TextBox 10251">
            <a:extLst>
              <a:ext uri="{FF2B5EF4-FFF2-40B4-BE49-F238E27FC236}">
                <a16:creationId xmlns:a16="http://schemas.microsoft.com/office/drawing/2014/main" id="{7D696719-7840-04CC-E106-860174E08A9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72</a:t>
            </a:r>
            <a:endParaRPr lang="en-CA" dirty="0"/>
          </a:p>
        </p:txBody>
      </p:sp>
      <p:sp>
        <p:nvSpPr>
          <p:cNvPr id="10253" name="TextBox 10252">
            <a:extLst>
              <a:ext uri="{FF2B5EF4-FFF2-40B4-BE49-F238E27FC236}">
                <a16:creationId xmlns:a16="http://schemas.microsoft.com/office/drawing/2014/main" id="{F1BD8D4B-8565-C3FB-A808-951DC07B5F2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73</a:t>
            </a:r>
            <a:endParaRPr lang="en-CA" dirty="0"/>
          </a:p>
        </p:txBody>
      </p:sp>
      <p:sp>
        <p:nvSpPr>
          <p:cNvPr id="10254" name="TextBox 10253">
            <a:extLst>
              <a:ext uri="{FF2B5EF4-FFF2-40B4-BE49-F238E27FC236}">
                <a16:creationId xmlns:a16="http://schemas.microsoft.com/office/drawing/2014/main" id="{C1648E73-BCCB-30D0-B11C-968C94919C7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74</a:t>
            </a:r>
            <a:endParaRPr lang="en-CA" dirty="0"/>
          </a:p>
        </p:txBody>
      </p:sp>
      <p:sp>
        <p:nvSpPr>
          <p:cNvPr id="10255" name="TextBox 10254">
            <a:extLst>
              <a:ext uri="{FF2B5EF4-FFF2-40B4-BE49-F238E27FC236}">
                <a16:creationId xmlns:a16="http://schemas.microsoft.com/office/drawing/2014/main" id="{FA440CD9-7BAF-DF46-9F65-F1B1356BA73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endParaRPr lang="en-CA" dirty="0"/>
          </a:p>
        </p:txBody>
      </p:sp>
      <p:sp>
        <p:nvSpPr>
          <p:cNvPr id="10256" name="TextBox 10255">
            <a:extLst>
              <a:ext uri="{FF2B5EF4-FFF2-40B4-BE49-F238E27FC236}">
                <a16:creationId xmlns:a16="http://schemas.microsoft.com/office/drawing/2014/main" id="{C420F592-31DE-89A7-07D0-5408F2762D2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76</a:t>
            </a:r>
            <a:endParaRPr lang="en-CA" dirty="0"/>
          </a:p>
        </p:txBody>
      </p:sp>
      <p:sp>
        <p:nvSpPr>
          <p:cNvPr id="10257" name="TextBox 10256">
            <a:extLst>
              <a:ext uri="{FF2B5EF4-FFF2-40B4-BE49-F238E27FC236}">
                <a16:creationId xmlns:a16="http://schemas.microsoft.com/office/drawing/2014/main" id="{49472C90-EAD4-BD25-CFF7-765F7B80A94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77</a:t>
            </a:r>
            <a:endParaRPr lang="en-CA" dirty="0"/>
          </a:p>
        </p:txBody>
      </p:sp>
      <p:sp>
        <p:nvSpPr>
          <p:cNvPr id="10258" name="TextBox 10257">
            <a:extLst>
              <a:ext uri="{FF2B5EF4-FFF2-40B4-BE49-F238E27FC236}">
                <a16:creationId xmlns:a16="http://schemas.microsoft.com/office/drawing/2014/main" id="{7FABA4CB-5B24-93A1-720F-5F0D6C08831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78</a:t>
            </a:r>
            <a:endParaRPr lang="en-CA" dirty="0"/>
          </a:p>
        </p:txBody>
      </p:sp>
      <p:sp>
        <p:nvSpPr>
          <p:cNvPr id="10259" name="TextBox 10258">
            <a:extLst>
              <a:ext uri="{FF2B5EF4-FFF2-40B4-BE49-F238E27FC236}">
                <a16:creationId xmlns:a16="http://schemas.microsoft.com/office/drawing/2014/main" id="{5ED473A3-2546-4F56-DE84-A03A7702729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79</a:t>
            </a:r>
            <a:endParaRPr lang="en-CA" dirty="0"/>
          </a:p>
        </p:txBody>
      </p:sp>
      <p:sp>
        <p:nvSpPr>
          <p:cNvPr id="10260" name="TextBox 10259">
            <a:extLst>
              <a:ext uri="{FF2B5EF4-FFF2-40B4-BE49-F238E27FC236}">
                <a16:creationId xmlns:a16="http://schemas.microsoft.com/office/drawing/2014/main" id="{3CCE12FD-91AA-28B3-DC52-CFA482B93A29}"/>
              </a:ext>
            </a:extLst>
          </p:cNvPr>
          <p:cNvSpPr txBox="1"/>
          <p:nvPr/>
        </p:nvSpPr>
        <p:spPr>
          <a:xfrm>
            <a:off x="5760000" y="5760000"/>
            <a:ext cx="673240" cy="584775"/>
          </a:xfrm>
          <a:prstGeom prst="rect">
            <a:avLst/>
          </a:prstGeom>
          <a:noFill/>
        </p:spPr>
        <p:txBody>
          <a:bodyPr wrap="square">
            <a:spAutoFit/>
          </a:bodyPr>
          <a:lstStyle/>
          <a:p>
            <a:pPr algn="ctr"/>
            <a:r>
              <a:rPr lang="en-US" sz="3200" kern="0" dirty="0">
                <a:solidFill>
                  <a:srgbClr val="000066"/>
                </a:solidFill>
                <a:latin typeface="Calibri Light" panose="020F0302020204030204" pitchFamily="34" charset="0"/>
                <a:cs typeface="Calibri Light" panose="020F0302020204030204" pitchFamily="34" charset="0"/>
              </a:rPr>
              <a:t>80</a:t>
            </a:r>
            <a:endParaRPr lang="en-CA" dirty="0"/>
          </a:p>
        </p:txBody>
      </p:sp>
      <p:sp>
        <p:nvSpPr>
          <p:cNvPr id="10261" name="TextBox 10260">
            <a:extLst>
              <a:ext uri="{FF2B5EF4-FFF2-40B4-BE49-F238E27FC236}">
                <a16:creationId xmlns:a16="http://schemas.microsoft.com/office/drawing/2014/main" id="{3BD6E27D-C194-AC7B-84C0-AA5BF86093E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81</a:t>
            </a:r>
            <a:endParaRPr lang="en-CA" dirty="0"/>
          </a:p>
        </p:txBody>
      </p:sp>
      <p:sp>
        <p:nvSpPr>
          <p:cNvPr id="10262" name="TextBox 10261">
            <a:extLst>
              <a:ext uri="{FF2B5EF4-FFF2-40B4-BE49-F238E27FC236}">
                <a16:creationId xmlns:a16="http://schemas.microsoft.com/office/drawing/2014/main" id="{E3ED9B0B-DBCA-E1D6-195C-8D8664A82C0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82</a:t>
            </a:r>
            <a:endParaRPr lang="en-CA" dirty="0"/>
          </a:p>
        </p:txBody>
      </p:sp>
      <p:sp>
        <p:nvSpPr>
          <p:cNvPr id="10263" name="TextBox 10262">
            <a:extLst>
              <a:ext uri="{FF2B5EF4-FFF2-40B4-BE49-F238E27FC236}">
                <a16:creationId xmlns:a16="http://schemas.microsoft.com/office/drawing/2014/main" id="{B5C9B1E0-205E-5A1F-AA9C-28EDD8FA8F1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83</a:t>
            </a:r>
            <a:endParaRPr lang="en-CA" dirty="0"/>
          </a:p>
        </p:txBody>
      </p:sp>
      <p:sp>
        <p:nvSpPr>
          <p:cNvPr id="10264" name="TextBox 10263">
            <a:extLst>
              <a:ext uri="{FF2B5EF4-FFF2-40B4-BE49-F238E27FC236}">
                <a16:creationId xmlns:a16="http://schemas.microsoft.com/office/drawing/2014/main" id="{44BE0255-2420-7C29-1DD9-C58D3226DEB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84</a:t>
            </a:r>
            <a:endParaRPr lang="en-CA" dirty="0"/>
          </a:p>
        </p:txBody>
      </p:sp>
      <p:sp>
        <p:nvSpPr>
          <p:cNvPr id="10265" name="TextBox 10264">
            <a:extLst>
              <a:ext uri="{FF2B5EF4-FFF2-40B4-BE49-F238E27FC236}">
                <a16:creationId xmlns:a16="http://schemas.microsoft.com/office/drawing/2014/main" id="{F0AFD18F-7953-1729-9971-89E4F51C190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85</a:t>
            </a:r>
            <a:endParaRPr lang="en-CA" dirty="0"/>
          </a:p>
        </p:txBody>
      </p:sp>
      <p:sp>
        <p:nvSpPr>
          <p:cNvPr id="10266" name="TextBox 10265">
            <a:extLst>
              <a:ext uri="{FF2B5EF4-FFF2-40B4-BE49-F238E27FC236}">
                <a16:creationId xmlns:a16="http://schemas.microsoft.com/office/drawing/2014/main" id="{A4CA57B7-5222-A8FF-CDC1-C602C16642C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86</a:t>
            </a:r>
            <a:endParaRPr lang="en-CA" dirty="0"/>
          </a:p>
        </p:txBody>
      </p:sp>
      <p:sp>
        <p:nvSpPr>
          <p:cNvPr id="10267" name="TextBox 10266">
            <a:extLst>
              <a:ext uri="{FF2B5EF4-FFF2-40B4-BE49-F238E27FC236}">
                <a16:creationId xmlns:a16="http://schemas.microsoft.com/office/drawing/2014/main" id="{B2E934BD-9C69-991C-B384-407C0577F9F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87</a:t>
            </a:r>
            <a:endParaRPr lang="en-CA" dirty="0"/>
          </a:p>
        </p:txBody>
      </p:sp>
      <p:sp>
        <p:nvSpPr>
          <p:cNvPr id="10268" name="TextBox 10267">
            <a:extLst>
              <a:ext uri="{FF2B5EF4-FFF2-40B4-BE49-F238E27FC236}">
                <a16:creationId xmlns:a16="http://schemas.microsoft.com/office/drawing/2014/main" id="{2C3BE571-D9D8-130B-9012-7ACE13D4FB9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88</a:t>
            </a:r>
            <a:endParaRPr lang="en-CA" dirty="0"/>
          </a:p>
        </p:txBody>
      </p:sp>
      <p:sp>
        <p:nvSpPr>
          <p:cNvPr id="10269" name="TextBox 10268">
            <a:extLst>
              <a:ext uri="{FF2B5EF4-FFF2-40B4-BE49-F238E27FC236}">
                <a16:creationId xmlns:a16="http://schemas.microsoft.com/office/drawing/2014/main" id="{1CF521DB-81C2-2134-7CA2-D5D495FF842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89</a:t>
            </a:r>
            <a:endParaRPr lang="en-CA" dirty="0"/>
          </a:p>
        </p:txBody>
      </p:sp>
      <p:sp>
        <p:nvSpPr>
          <p:cNvPr id="10270" name="TextBox 10269">
            <a:extLst>
              <a:ext uri="{FF2B5EF4-FFF2-40B4-BE49-F238E27FC236}">
                <a16:creationId xmlns:a16="http://schemas.microsoft.com/office/drawing/2014/main" id="{C92B53E9-F898-654B-026D-8BA50AD8C01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90</a:t>
            </a:r>
          </a:p>
        </p:txBody>
      </p:sp>
      <p:sp>
        <p:nvSpPr>
          <p:cNvPr id="10271" name="TextBox 10270">
            <a:extLst>
              <a:ext uri="{FF2B5EF4-FFF2-40B4-BE49-F238E27FC236}">
                <a16:creationId xmlns:a16="http://schemas.microsoft.com/office/drawing/2014/main" id="{CBFE2CEF-0BC2-2228-DD54-CD1FB0BB2AB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91</a:t>
            </a:r>
          </a:p>
        </p:txBody>
      </p:sp>
      <p:sp>
        <p:nvSpPr>
          <p:cNvPr id="10272" name="TextBox 10271">
            <a:extLst>
              <a:ext uri="{FF2B5EF4-FFF2-40B4-BE49-F238E27FC236}">
                <a16:creationId xmlns:a16="http://schemas.microsoft.com/office/drawing/2014/main" id="{E988D695-3BC5-ECED-5AC7-C2A390DB2FC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92</a:t>
            </a:r>
          </a:p>
        </p:txBody>
      </p:sp>
      <p:sp>
        <p:nvSpPr>
          <p:cNvPr id="10273" name="TextBox 10272">
            <a:extLst>
              <a:ext uri="{FF2B5EF4-FFF2-40B4-BE49-F238E27FC236}">
                <a16:creationId xmlns:a16="http://schemas.microsoft.com/office/drawing/2014/main" id="{7A2C0A67-1A33-5B50-8F67-8C0B7F0F9E9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93</a:t>
            </a:r>
          </a:p>
        </p:txBody>
      </p:sp>
      <p:sp>
        <p:nvSpPr>
          <p:cNvPr id="10274" name="TextBox 10273">
            <a:extLst>
              <a:ext uri="{FF2B5EF4-FFF2-40B4-BE49-F238E27FC236}">
                <a16:creationId xmlns:a16="http://schemas.microsoft.com/office/drawing/2014/main" id="{1DEC96B4-D532-3725-42A4-5130FC1B017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94</a:t>
            </a:r>
          </a:p>
        </p:txBody>
      </p:sp>
      <p:sp>
        <p:nvSpPr>
          <p:cNvPr id="10275" name="TextBox 10274">
            <a:extLst>
              <a:ext uri="{FF2B5EF4-FFF2-40B4-BE49-F238E27FC236}">
                <a16:creationId xmlns:a16="http://schemas.microsoft.com/office/drawing/2014/main" id="{A1979CA2-ABF5-2ABC-6714-FD3211ECF25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95</a:t>
            </a:r>
          </a:p>
        </p:txBody>
      </p:sp>
      <p:sp>
        <p:nvSpPr>
          <p:cNvPr id="10276" name="TextBox 10275">
            <a:extLst>
              <a:ext uri="{FF2B5EF4-FFF2-40B4-BE49-F238E27FC236}">
                <a16:creationId xmlns:a16="http://schemas.microsoft.com/office/drawing/2014/main" id="{0F7F7339-926F-4025-5D90-26FD63D7DBB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96</a:t>
            </a:r>
          </a:p>
        </p:txBody>
      </p:sp>
      <p:sp>
        <p:nvSpPr>
          <p:cNvPr id="10277" name="TextBox 10276">
            <a:extLst>
              <a:ext uri="{FF2B5EF4-FFF2-40B4-BE49-F238E27FC236}">
                <a16:creationId xmlns:a16="http://schemas.microsoft.com/office/drawing/2014/main" id="{80579551-D5CA-7059-E77C-09E6AC4157B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97</a:t>
            </a:r>
          </a:p>
        </p:txBody>
      </p:sp>
      <p:sp>
        <p:nvSpPr>
          <p:cNvPr id="10278" name="TextBox 10277">
            <a:extLst>
              <a:ext uri="{FF2B5EF4-FFF2-40B4-BE49-F238E27FC236}">
                <a16:creationId xmlns:a16="http://schemas.microsoft.com/office/drawing/2014/main" id="{43168391-9C55-5E1A-E599-59DB11A916C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98</a:t>
            </a:r>
          </a:p>
        </p:txBody>
      </p:sp>
      <p:sp>
        <p:nvSpPr>
          <p:cNvPr id="10279" name="TextBox 10278">
            <a:extLst>
              <a:ext uri="{FF2B5EF4-FFF2-40B4-BE49-F238E27FC236}">
                <a16:creationId xmlns:a16="http://schemas.microsoft.com/office/drawing/2014/main" id="{EE9B044C-157A-B2EC-BE9E-51DE08B7805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
        <p:nvSpPr>
          <p:cNvPr id="10280" name="TextBox 10279">
            <a:extLst>
              <a:ext uri="{FF2B5EF4-FFF2-40B4-BE49-F238E27FC236}">
                <a16:creationId xmlns:a16="http://schemas.microsoft.com/office/drawing/2014/main" id="{A44C3F1F-A5C1-2411-822E-89133FA0F2E8}"/>
              </a:ext>
            </a:extLst>
          </p:cNvPr>
          <p:cNvSpPr txBox="1"/>
          <p:nvPr/>
        </p:nvSpPr>
        <p:spPr>
          <a:xfrm>
            <a:off x="5760000" y="5760000"/>
            <a:ext cx="83820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100</a:t>
            </a:r>
          </a:p>
        </p:txBody>
      </p:sp>
    </p:spTree>
    <p:extLst>
      <p:ext uri="{BB962C8B-B14F-4D97-AF65-F5344CB8AC3E}">
        <p14:creationId xmlns:p14="http://schemas.microsoft.com/office/powerpoint/2010/main" val="8519854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hidden"/>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1" nodeType="clickEffect">
                                  <p:stCondLst>
                                    <p:cond delay="0"/>
                                  </p:stCondLst>
                                  <p:childTnLst>
                                    <p:set>
                                      <p:cBhvr>
                                        <p:cTn id="12" dur="1" fill="hold">
                                          <p:stCondLst>
                                            <p:cond delay="0"/>
                                          </p:stCondLst>
                                        </p:cTn>
                                        <p:tgtEl>
                                          <p:spTgt spid="3"/>
                                        </p:tgtEl>
                                        <p:attrNameLst>
                                          <p:attrName>style.visibility</p:attrName>
                                        </p:attrNameLst>
                                      </p:cBhvr>
                                      <p:to>
                                        <p:strVal val="hidden"/>
                                      </p:to>
                                    </p:set>
                                  </p:childTnLst>
                                </p:cTn>
                              </p:par>
                              <p:par>
                                <p:cTn id="13" presetID="1"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1"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1"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1"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0"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1"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0"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1"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0"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1"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0"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1"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xit" presetSubtype="0" fill="hold" grpId="1" nodeType="clickEffect">
                                  <p:stCondLst>
                                    <p:cond delay="0"/>
                                  </p:stCondLst>
                                  <p:childTnLst>
                                    <p:set>
                                      <p:cBhvr>
                                        <p:cTn id="60" dur="1" fill="hold">
                                          <p:stCondLst>
                                            <p:cond delay="0"/>
                                          </p:stCondLst>
                                        </p:cTn>
                                        <p:tgtEl>
                                          <p:spTgt spid="13"/>
                                        </p:tgtEl>
                                        <p:attrNameLst>
                                          <p:attrName>style.visibility</p:attrName>
                                        </p:attrNameLst>
                                      </p:cBhvr>
                                      <p:to>
                                        <p:strVal val="hidden"/>
                                      </p:to>
                                    </p:set>
                                  </p:childTnLst>
                                </p:cTn>
                              </p:par>
                              <p:par>
                                <p:cTn id="61" presetID="1" presetClass="entr" presetSubtype="0" fill="hold" grpId="0" nodeType="withEffect">
                                  <p:stCondLst>
                                    <p:cond delay="0"/>
                                  </p:stCondLst>
                                  <p:childTnLst>
                                    <p:set>
                                      <p:cBhvr>
                                        <p:cTn id="62" dur="1" fill="hold">
                                          <p:stCondLst>
                                            <p:cond delay="0"/>
                                          </p:stCondLst>
                                        </p:cTn>
                                        <p:tgtEl>
                                          <p:spTgt spid="14"/>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xit" presetSubtype="0" fill="hold" grpId="1" nodeType="clickEffect">
                                  <p:stCondLst>
                                    <p:cond delay="0"/>
                                  </p:stCondLst>
                                  <p:childTnLst>
                                    <p:set>
                                      <p:cBhvr>
                                        <p:cTn id="66" dur="1" fill="hold">
                                          <p:stCondLst>
                                            <p:cond delay="0"/>
                                          </p:stCondLst>
                                        </p:cTn>
                                        <p:tgtEl>
                                          <p:spTgt spid="14"/>
                                        </p:tgtEl>
                                        <p:attrNameLst>
                                          <p:attrName>style.visibility</p:attrName>
                                        </p:attrNameLst>
                                      </p:cBhvr>
                                      <p:to>
                                        <p:strVal val="hidden"/>
                                      </p:to>
                                    </p:set>
                                  </p:childTnLst>
                                </p:cTn>
                              </p:par>
                              <p:par>
                                <p:cTn id="67" presetID="1" presetClass="entr" presetSubtype="0" fill="hold" grpId="0" nodeType="withEffect">
                                  <p:stCondLst>
                                    <p:cond delay="0"/>
                                  </p:stCondLst>
                                  <p:childTnLst>
                                    <p:set>
                                      <p:cBhvr>
                                        <p:cTn id="68" dur="1" fill="hold">
                                          <p:stCondLst>
                                            <p:cond delay="0"/>
                                          </p:stCondLst>
                                        </p:cTn>
                                        <p:tgtEl>
                                          <p:spTgt spid="15"/>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xit" presetSubtype="0" fill="hold" grpId="1" nodeType="clickEffect">
                                  <p:stCondLst>
                                    <p:cond delay="0"/>
                                  </p:stCondLst>
                                  <p:childTnLst>
                                    <p:set>
                                      <p:cBhvr>
                                        <p:cTn id="72" dur="1" fill="hold">
                                          <p:stCondLst>
                                            <p:cond delay="0"/>
                                          </p:stCondLst>
                                        </p:cTn>
                                        <p:tgtEl>
                                          <p:spTgt spid="15"/>
                                        </p:tgtEl>
                                        <p:attrNameLst>
                                          <p:attrName>style.visibility</p:attrName>
                                        </p:attrNameLst>
                                      </p:cBhvr>
                                      <p:to>
                                        <p:strVal val="hidden"/>
                                      </p:to>
                                    </p:set>
                                  </p:childTnLst>
                                </p:cTn>
                              </p:par>
                              <p:par>
                                <p:cTn id="73" presetID="1" presetClass="entr" presetSubtype="0" fill="hold" grpId="0" nodeType="withEffect">
                                  <p:stCondLst>
                                    <p:cond delay="0"/>
                                  </p:stCondLst>
                                  <p:childTnLst>
                                    <p:set>
                                      <p:cBhvr>
                                        <p:cTn id="74" dur="1" fill="hold">
                                          <p:stCondLst>
                                            <p:cond delay="0"/>
                                          </p:stCondLst>
                                        </p:cTn>
                                        <p:tgtEl>
                                          <p:spTgt spid="16"/>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xit" presetSubtype="0" fill="hold" grpId="1" nodeType="clickEffect">
                                  <p:stCondLst>
                                    <p:cond delay="0"/>
                                  </p:stCondLst>
                                  <p:childTnLst>
                                    <p:set>
                                      <p:cBhvr>
                                        <p:cTn id="78" dur="1" fill="hold">
                                          <p:stCondLst>
                                            <p:cond delay="0"/>
                                          </p:stCondLst>
                                        </p:cTn>
                                        <p:tgtEl>
                                          <p:spTgt spid="16"/>
                                        </p:tgtEl>
                                        <p:attrNameLst>
                                          <p:attrName>style.visibility</p:attrName>
                                        </p:attrNameLst>
                                      </p:cBhvr>
                                      <p:to>
                                        <p:strVal val="hidden"/>
                                      </p:to>
                                    </p:set>
                                  </p:childTnLst>
                                </p:cTn>
                              </p:par>
                              <p:par>
                                <p:cTn id="79" presetID="1" presetClass="entr" presetSubtype="0" fill="hold" grpId="0" nodeType="withEffect">
                                  <p:stCondLst>
                                    <p:cond delay="0"/>
                                  </p:stCondLst>
                                  <p:childTnLst>
                                    <p:set>
                                      <p:cBhvr>
                                        <p:cTn id="80" dur="1" fill="hold">
                                          <p:stCondLst>
                                            <p:cond delay="0"/>
                                          </p:stCondLst>
                                        </p:cTn>
                                        <p:tgtEl>
                                          <p:spTgt spid="17"/>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xit" presetSubtype="0" fill="hold" grpId="1" nodeType="clickEffect">
                                  <p:stCondLst>
                                    <p:cond delay="0"/>
                                  </p:stCondLst>
                                  <p:childTnLst>
                                    <p:set>
                                      <p:cBhvr>
                                        <p:cTn id="84" dur="1" fill="hold">
                                          <p:stCondLst>
                                            <p:cond delay="0"/>
                                          </p:stCondLst>
                                        </p:cTn>
                                        <p:tgtEl>
                                          <p:spTgt spid="17"/>
                                        </p:tgtEl>
                                        <p:attrNameLst>
                                          <p:attrName>style.visibility</p:attrName>
                                        </p:attrNameLst>
                                      </p:cBhvr>
                                      <p:to>
                                        <p:strVal val="hidden"/>
                                      </p:to>
                                    </p:set>
                                  </p:childTnLst>
                                </p:cTn>
                              </p:par>
                              <p:par>
                                <p:cTn id="85" presetID="1" presetClass="entr" presetSubtype="0" fill="hold" grpId="0" nodeType="withEffect">
                                  <p:stCondLst>
                                    <p:cond delay="0"/>
                                  </p:stCondLst>
                                  <p:childTnLst>
                                    <p:set>
                                      <p:cBhvr>
                                        <p:cTn id="86" dur="1" fill="hold">
                                          <p:stCondLst>
                                            <p:cond delay="0"/>
                                          </p:stCondLst>
                                        </p:cTn>
                                        <p:tgtEl>
                                          <p:spTgt spid="18"/>
                                        </p:tgtEl>
                                        <p:attrNameLst>
                                          <p:attrName>style.visibility</p:attrName>
                                        </p:attrNameLst>
                                      </p:cBhvr>
                                      <p:to>
                                        <p:strVal val="visible"/>
                                      </p:to>
                                    </p:set>
                                  </p:childTnLst>
                                </p:cTn>
                              </p:par>
                            </p:childTnLst>
                          </p:cTn>
                        </p:par>
                      </p:childTnLst>
                    </p:cTn>
                  </p:par>
                  <p:par>
                    <p:cTn id="87" fill="hold">
                      <p:stCondLst>
                        <p:cond delay="indefinite"/>
                      </p:stCondLst>
                      <p:childTnLst>
                        <p:par>
                          <p:cTn id="88" fill="hold">
                            <p:stCondLst>
                              <p:cond delay="0"/>
                            </p:stCondLst>
                            <p:childTnLst>
                              <p:par>
                                <p:cTn id="89" presetID="1" presetClass="exit" presetSubtype="0" fill="hold" grpId="1" nodeType="clickEffect">
                                  <p:stCondLst>
                                    <p:cond delay="0"/>
                                  </p:stCondLst>
                                  <p:childTnLst>
                                    <p:set>
                                      <p:cBhvr>
                                        <p:cTn id="90" dur="1" fill="hold">
                                          <p:stCondLst>
                                            <p:cond delay="0"/>
                                          </p:stCondLst>
                                        </p:cTn>
                                        <p:tgtEl>
                                          <p:spTgt spid="18"/>
                                        </p:tgtEl>
                                        <p:attrNameLst>
                                          <p:attrName>style.visibility</p:attrName>
                                        </p:attrNameLst>
                                      </p:cBhvr>
                                      <p:to>
                                        <p:strVal val="hidden"/>
                                      </p:to>
                                    </p:set>
                                  </p:childTnLst>
                                </p:cTn>
                              </p:par>
                              <p:par>
                                <p:cTn id="91" presetID="1" presetClass="entr" presetSubtype="0" fill="hold" grpId="0" nodeType="withEffect">
                                  <p:stCondLst>
                                    <p:cond delay="0"/>
                                  </p:stCondLst>
                                  <p:childTnLst>
                                    <p:set>
                                      <p:cBhvr>
                                        <p:cTn id="92" dur="1" fill="hold">
                                          <p:stCondLst>
                                            <p:cond delay="0"/>
                                          </p:stCondLst>
                                        </p:cTn>
                                        <p:tgtEl>
                                          <p:spTgt spid="19"/>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xit" presetSubtype="0" fill="hold" grpId="1" nodeType="clickEffect">
                                  <p:stCondLst>
                                    <p:cond delay="0"/>
                                  </p:stCondLst>
                                  <p:childTnLst>
                                    <p:set>
                                      <p:cBhvr>
                                        <p:cTn id="96" dur="1" fill="hold">
                                          <p:stCondLst>
                                            <p:cond delay="0"/>
                                          </p:stCondLst>
                                        </p:cTn>
                                        <p:tgtEl>
                                          <p:spTgt spid="19"/>
                                        </p:tgtEl>
                                        <p:attrNameLst>
                                          <p:attrName>style.visibility</p:attrName>
                                        </p:attrNameLst>
                                      </p:cBhvr>
                                      <p:to>
                                        <p:strVal val="hidden"/>
                                      </p:to>
                                    </p:set>
                                  </p:childTnLst>
                                </p:cTn>
                              </p:par>
                              <p:par>
                                <p:cTn id="97" presetID="1" presetClass="entr" presetSubtype="0" fill="hold" grpId="0" nodeType="withEffect">
                                  <p:stCondLst>
                                    <p:cond delay="0"/>
                                  </p:stCondLst>
                                  <p:childTnLst>
                                    <p:set>
                                      <p:cBhvr>
                                        <p:cTn id="98" dur="1" fill="hold">
                                          <p:stCondLst>
                                            <p:cond delay="0"/>
                                          </p:stCondLst>
                                        </p:cTn>
                                        <p:tgtEl>
                                          <p:spTgt spid="20"/>
                                        </p:tgtEl>
                                        <p:attrNameLst>
                                          <p:attrName>style.visibility</p:attrName>
                                        </p:attrNameLst>
                                      </p:cBhvr>
                                      <p:to>
                                        <p:strVal val="visible"/>
                                      </p:to>
                                    </p:set>
                                  </p:childTnLst>
                                </p:cTn>
                              </p:par>
                            </p:childTnLst>
                          </p:cTn>
                        </p:par>
                      </p:childTnLst>
                    </p:cTn>
                  </p:par>
                  <p:par>
                    <p:cTn id="99" fill="hold">
                      <p:stCondLst>
                        <p:cond delay="indefinite"/>
                      </p:stCondLst>
                      <p:childTnLst>
                        <p:par>
                          <p:cTn id="100" fill="hold">
                            <p:stCondLst>
                              <p:cond delay="0"/>
                            </p:stCondLst>
                            <p:childTnLst>
                              <p:par>
                                <p:cTn id="101" presetID="1" presetClass="exit" presetSubtype="0" fill="hold" grpId="1" nodeType="clickEffect">
                                  <p:stCondLst>
                                    <p:cond delay="0"/>
                                  </p:stCondLst>
                                  <p:childTnLst>
                                    <p:set>
                                      <p:cBhvr>
                                        <p:cTn id="102" dur="1" fill="hold">
                                          <p:stCondLst>
                                            <p:cond delay="0"/>
                                          </p:stCondLst>
                                        </p:cTn>
                                        <p:tgtEl>
                                          <p:spTgt spid="20"/>
                                        </p:tgtEl>
                                        <p:attrNameLst>
                                          <p:attrName>style.visibility</p:attrName>
                                        </p:attrNameLst>
                                      </p:cBhvr>
                                      <p:to>
                                        <p:strVal val="hidden"/>
                                      </p:to>
                                    </p:set>
                                  </p:childTnLst>
                                </p:cTn>
                              </p:par>
                              <p:par>
                                <p:cTn id="103" presetID="1" presetClass="entr" presetSubtype="0" fill="hold" grpId="0" nodeType="withEffect">
                                  <p:stCondLst>
                                    <p:cond delay="0"/>
                                  </p:stCondLst>
                                  <p:childTnLst>
                                    <p:set>
                                      <p:cBhvr>
                                        <p:cTn id="104" dur="1" fill="hold">
                                          <p:stCondLst>
                                            <p:cond delay="0"/>
                                          </p:stCondLst>
                                        </p:cTn>
                                        <p:tgtEl>
                                          <p:spTgt spid="21"/>
                                        </p:tgtEl>
                                        <p:attrNameLst>
                                          <p:attrName>style.visibility</p:attrName>
                                        </p:attrNameLst>
                                      </p:cBhvr>
                                      <p:to>
                                        <p:strVal val="visible"/>
                                      </p:to>
                                    </p:set>
                                  </p:childTnLst>
                                </p:cTn>
                              </p:par>
                            </p:childTnLst>
                          </p:cTn>
                        </p:par>
                      </p:childTnLst>
                    </p:cTn>
                  </p:par>
                  <p:par>
                    <p:cTn id="105" fill="hold">
                      <p:stCondLst>
                        <p:cond delay="indefinite"/>
                      </p:stCondLst>
                      <p:childTnLst>
                        <p:par>
                          <p:cTn id="106" fill="hold">
                            <p:stCondLst>
                              <p:cond delay="0"/>
                            </p:stCondLst>
                            <p:childTnLst>
                              <p:par>
                                <p:cTn id="107" presetID="1" presetClass="exit" presetSubtype="0" fill="hold" grpId="1" nodeType="clickEffect">
                                  <p:stCondLst>
                                    <p:cond delay="0"/>
                                  </p:stCondLst>
                                  <p:childTnLst>
                                    <p:set>
                                      <p:cBhvr>
                                        <p:cTn id="108" dur="1" fill="hold">
                                          <p:stCondLst>
                                            <p:cond delay="0"/>
                                          </p:stCondLst>
                                        </p:cTn>
                                        <p:tgtEl>
                                          <p:spTgt spid="21"/>
                                        </p:tgtEl>
                                        <p:attrNameLst>
                                          <p:attrName>style.visibility</p:attrName>
                                        </p:attrNameLst>
                                      </p:cBhvr>
                                      <p:to>
                                        <p:strVal val="hidden"/>
                                      </p:to>
                                    </p:set>
                                  </p:childTnLst>
                                </p:cTn>
                              </p:par>
                              <p:par>
                                <p:cTn id="109" presetID="1" presetClass="entr" presetSubtype="0" fill="hold" grpId="0" nodeType="withEffect">
                                  <p:stCondLst>
                                    <p:cond delay="0"/>
                                  </p:stCondLst>
                                  <p:childTnLst>
                                    <p:set>
                                      <p:cBhvr>
                                        <p:cTn id="110" dur="1" fill="hold">
                                          <p:stCondLst>
                                            <p:cond delay="0"/>
                                          </p:stCondLst>
                                        </p:cTn>
                                        <p:tgtEl>
                                          <p:spTgt spid="22"/>
                                        </p:tgtEl>
                                        <p:attrNameLst>
                                          <p:attrName>style.visibility</p:attrName>
                                        </p:attrNameLst>
                                      </p:cBhvr>
                                      <p:to>
                                        <p:strVal val="visible"/>
                                      </p:to>
                                    </p:set>
                                  </p:childTnLst>
                                </p:cTn>
                              </p:par>
                            </p:childTnLst>
                          </p:cTn>
                        </p:par>
                      </p:childTnLst>
                    </p:cTn>
                  </p:par>
                  <p:par>
                    <p:cTn id="111" fill="hold">
                      <p:stCondLst>
                        <p:cond delay="indefinite"/>
                      </p:stCondLst>
                      <p:childTnLst>
                        <p:par>
                          <p:cTn id="112" fill="hold">
                            <p:stCondLst>
                              <p:cond delay="0"/>
                            </p:stCondLst>
                            <p:childTnLst>
                              <p:par>
                                <p:cTn id="113" presetID="1" presetClass="exit" presetSubtype="0" fill="hold" grpId="1" nodeType="clickEffect">
                                  <p:stCondLst>
                                    <p:cond delay="0"/>
                                  </p:stCondLst>
                                  <p:childTnLst>
                                    <p:set>
                                      <p:cBhvr>
                                        <p:cTn id="114" dur="1" fill="hold">
                                          <p:stCondLst>
                                            <p:cond delay="0"/>
                                          </p:stCondLst>
                                        </p:cTn>
                                        <p:tgtEl>
                                          <p:spTgt spid="22"/>
                                        </p:tgtEl>
                                        <p:attrNameLst>
                                          <p:attrName>style.visibility</p:attrName>
                                        </p:attrNameLst>
                                      </p:cBhvr>
                                      <p:to>
                                        <p:strVal val="hidden"/>
                                      </p:to>
                                    </p:set>
                                  </p:childTnLst>
                                </p:cTn>
                              </p:par>
                              <p:par>
                                <p:cTn id="115" presetID="1" presetClass="entr" presetSubtype="0" fill="hold" grpId="0" nodeType="withEffect">
                                  <p:stCondLst>
                                    <p:cond delay="0"/>
                                  </p:stCondLst>
                                  <p:childTnLst>
                                    <p:set>
                                      <p:cBhvr>
                                        <p:cTn id="116" dur="1" fill="hold">
                                          <p:stCondLst>
                                            <p:cond delay="0"/>
                                          </p:stCondLst>
                                        </p:cTn>
                                        <p:tgtEl>
                                          <p:spTgt spid="23"/>
                                        </p:tgtEl>
                                        <p:attrNameLst>
                                          <p:attrName>style.visibility</p:attrName>
                                        </p:attrNameLst>
                                      </p:cBhvr>
                                      <p:to>
                                        <p:strVal val="visible"/>
                                      </p:to>
                                    </p:set>
                                  </p:childTnLst>
                                </p:cTn>
                              </p:par>
                            </p:childTnLst>
                          </p:cTn>
                        </p:par>
                      </p:childTnLst>
                    </p:cTn>
                  </p:par>
                  <p:par>
                    <p:cTn id="117" fill="hold">
                      <p:stCondLst>
                        <p:cond delay="indefinite"/>
                      </p:stCondLst>
                      <p:childTnLst>
                        <p:par>
                          <p:cTn id="118" fill="hold">
                            <p:stCondLst>
                              <p:cond delay="0"/>
                            </p:stCondLst>
                            <p:childTnLst>
                              <p:par>
                                <p:cTn id="119" presetID="1" presetClass="exit" presetSubtype="0" fill="hold" grpId="1" nodeType="clickEffect">
                                  <p:stCondLst>
                                    <p:cond delay="0"/>
                                  </p:stCondLst>
                                  <p:childTnLst>
                                    <p:set>
                                      <p:cBhvr>
                                        <p:cTn id="120" dur="1" fill="hold">
                                          <p:stCondLst>
                                            <p:cond delay="0"/>
                                          </p:stCondLst>
                                        </p:cTn>
                                        <p:tgtEl>
                                          <p:spTgt spid="23"/>
                                        </p:tgtEl>
                                        <p:attrNameLst>
                                          <p:attrName>style.visibility</p:attrName>
                                        </p:attrNameLst>
                                      </p:cBhvr>
                                      <p:to>
                                        <p:strVal val="hidden"/>
                                      </p:to>
                                    </p:set>
                                  </p:childTnLst>
                                </p:cTn>
                              </p:par>
                              <p:par>
                                <p:cTn id="121" presetID="1" presetClass="entr" presetSubtype="0" fill="hold" grpId="0" nodeType="withEffect">
                                  <p:stCondLst>
                                    <p:cond delay="0"/>
                                  </p:stCondLst>
                                  <p:childTnLst>
                                    <p:set>
                                      <p:cBhvr>
                                        <p:cTn id="122" dur="1" fill="hold">
                                          <p:stCondLst>
                                            <p:cond delay="0"/>
                                          </p:stCondLst>
                                        </p:cTn>
                                        <p:tgtEl>
                                          <p:spTgt spid="24"/>
                                        </p:tgtEl>
                                        <p:attrNameLst>
                                          <p:attrName>style.visibility</p:attrName>
                                        </p:attrNameLst>
                                      </p:cBhvr>
                                      <p:to>
                                        <p:strVal val="visible"/>
                                      </p:to>
                                    </p:set>
                                  </p:childTnLst>
                                </p:cTn>
                              </p:par>
                            </p:childTnLst>
                          </p:cTn>
                        </p:par>
                      </p:childTnLst>
                    </p:cTn>
                  </p:par>
                  <p:par>
                    <p:cTn id="123" fill="hold">
                      <p:stCondLst>
                        <p:cond delay="indefinite"/>
                      </p:stCondLst>
                      <p:childTnLst>
                        <p:par>
                          <p:cTn id="124" fill="hold">
                            <p:stCondLst>
                              <p:cond delay="0"/>
                            </p:stCondLst>
                            <p:childTnLst>
                              <p:par>
                                <p:cTn id="125" presetID="1" presetClass="exit" presetSubtype="0" fill="hold" grpId="1" nodeType="clickEffect">
                                  <p:stCondLst>
                                    <p:cond delay="0"/>
                                  </p:stCondLst>
                                  <p:childTnLst>
                                    <p:set>
                                      <p:cBhvr>
                                        <p:cTn id="126" dur="1" fill="hold">
                                          <p:stCondLst>
                                            <p:cond delay="0"/>
                                          </p:stCondLst>
                                        </p:cTn>
                                        <p:tgtEl>
                                          <p:spTgt spid="24"/>
                                        </p:tgtEl>
                                        <p:attrNameLst>
                                          <p:attrName>style.visibility</p:attrName>
                                        </p:attrNameLst>
                                      </p:cBhvr>
                                      <p:to>
                                        <p:strVal val="hidden"/>
                                      </p:to>
                                    </p:set>
                                  </p:childTnLst>
                                </p:cTn>
                              </p:par>
                              <p:par>
                                <p:cTn id="127" presetID="1" presetClass="entr" presetSubtype="0" fill="hold" grpId="0" nodeType="withEffect">
                                  <p:stCondLst>
                                    <p:cond delay="0"/>
                                  </p:stCondLst>
                                  <p:childTnLst>
                                    <p:set>
                                      <p:cBhvr>
                                        <p:cTn id="128" dur="1" fill="hold">
                                          <p:stCondLst>
                                            <p:cond delay="0"/>
                                          </p:stCondLst>
                                        </p:cTn>
                                        <p:tgtEl>
                                          <p:spTgt spid="25"/>
                                        </p:tgtEl>
                                        <p:attrNameLst>
                                          <p:attrName>style.visibility</p:attrName>
                                        </p:attrNameLst>
                                      </p:cBhvr>
                                      <p:to>
                                        <p:strVal val="visible"/>
                                      </p:to>
                                    </p:set>
                                  </p:childTnLst>
                                </p:cTn>
                              </p:par>
                            </p:childTnLst>
                          </p:cTn>
                        </p:par>
                      </p:childTnLst>
                    </p:cTn>
                  </p:par>
                  <p:par>
                    <p:cTn id="129" fill="hold">
                      <p:stCondLst>
                        <p:cond delay="indefinite"/>
                      </p:stCondLst>
                      <p:childTnLst>
                        <p:par>
                          <p:cTn id="130" fill="hold">
                            <p:stCondLst>
                              <p:cond delay="0"/>
                            </p:stCondLst>
                            <p:childTnLst>
                              <p:par>
                                <p:cTn id="131" presetID="1" presetClass="exit" presetSubtype="0" fill="hold" grpId="1" nodeType="clickEffect">
                                  <p:stCondLst>
                                    <p:cond delay="0"/>
                                  </p:stCondLst>
                                  <p:childTnLst>
                                    <p:set>
                                      <p:cBhvr>
                                        <p:cTn id="132" dur="1" fill="hold">
                                          <p:stCondLst>
                                            <p:cond delay="0"/>
                                          </p:stCondLst>
                                        </p:cTn>
                                        <p:tgtEl>
                                          <p:spTgt spid="25"/>
                                        </p:tgtEl>
                                        <p:attrNameLst>
                                          <p:attrName>style.visibility</p:attrName>
                                        </p:attrNameLst>
                                      </p:cBhvr>
                                      <p:to>
                                        <p:strVal val="hidden"/>
                                      </p:to>
                                    </p:set>
                                  </p:childTnLst>
                                </p:cTn>
                              </p:par>
                              <p:par>
                                <p:cTn id="133" presetID="1" presetClass="entr" presetSubtype="0" fill="hold" grpId="0" nodeType="withEffect">
                                  <p:stCondLst>
                                    <p:cond delay="0"/>
                                  </p:stCondLst>
                                  <p:childTnLst>
                                    <p:set>
                                      <p:cBhvr>
                                        <p:cTn id="134" dur="1" fill="hold">
                                          <p:stCondLst>
                                            <p:cond delay="0"/>
                                          </p:stCondLst>
                                        </p:cTn>
                                        <p:tgtEl>
                                          <p:spTgt spid="26"/>
                                        </p:tgtEl>
                                        <p:attrNameLst>
                                          <p:attrName>style.visibility</p:attrName>
                                        </p:attrNameLst>
                                      </p:cBhvr>
                                      <p:to>
                                        <p:strVal val="visible"/>
                                      </p:to>
                                    </p:set>
                                  </p:childTnLst>
                                </p:cTn>
                              </p:par>
                            </p:childTnLst>
                          </p:cTn>
                        </p:par>
                      </p:childTnLst>
                    </p:cTn>
                  </p:par>
                  <p:par>
                    <p:cTn id="135" fill="hold">
                      <p:stCondLst>
                        <p:cond delay="indefinite"/>
                      </p:stCondLst>
                      <p:childTnLst>
                        <p:par>
                          <p:cTn id="136" fill="hold">
                            <p:stCondLst>
                              <p:cond delay="0"/>
                            </p:stCondLst>
                            <p:childTnLst>
                              <p:par>
                                <p:cTn id="137" presetID="1" presetClass="exit" presetSubtype="0" fill="hold" grpId="1" nodeType="clickEffect">
                                  <p:stCondLst>
                                    <p:cond delay="0"/>
                                  </p:stCondLst>
                                  <p:childTnLst>
                                    <p:set>
                                      <p:cBhvr>
                                        <p:cTn id="138" dur="1" fill="hold">
                                          <p:stCondLst>
                                            <p:cond delay="0"/>
                                          </p:stCondLst>
                                        </p:cTn>
                                        <p:tgtEl>
                                          <p:spTgt spid="26"/>
                                        </p:tgtEl>
                                        <p:attrNameLst>
                                          <p:attrName>style.visibility</p:attrName>
                                        </p:attrNameLst>
                                      </p:cBhvr>
                                      <p:to>
                                        <p:strVal val="hidden"/>
                                      </p:to>
                                    </p:set>
                                  </p:childTnLst>
                                </p:cTn>
                              </p:par>
                              <p:par>
                                <p:cTn id="139" presetID="1" presetClass="entr" presetSubtype="0" fill="hold" grpId="0" nodeType="withEffect">
                                  <p:stCondLst>
                                    <p:cond delay="0"/>
                                  </p:stCondLst>
                                  <p:childTnLst>
                                    <p:set>
                                      <p:cBhvr>
                                        <p:cTn id="140" dur="1" fill="hold">
                                          <p:stCondLst>
                                            <p:cond delay="0"/>
                                          </p:stCondLst>
                                        </p:cTn>
                                        <p:tgtEl>
                                          <p:spTgt spid="27"/>
                                        </p:tgtEl>
                                        <p:attrNameLst>
                                          <p:attrName>style.visibility</p:attrName>
                                        </p:attrNameLst>
                                      </p:cBhvr>
                                      <p:to>
                                        <p:strVal val="visible"/>
                                      </p:to>
                                    </p:set>
                                  </p:childTnLst>
                                </p:cTn>
                              </p:par>
                            </p:childTnLst>
                          </p:cTn>
                        </p:par>
                      </p:childTnLst>
                    </p:cTn>
                  </p:par>
                  <p:par>
                    <p:cTn id="141" fill="hold">
                      <p:stCondLst>
                        <p:cond delay="indefinite"/>
                      </p:stCondLst>
                      <p:childTnLst>
                        <p:par>
                          <p:cTn id="142" fill="hold">
                            <p:stCondLst>
                              <p:cond delay="0"/>
                            </p:stCondLst>
                            <p:childTnLst>
                              <p:par>
                                <p:cTn id="143" presetID="1" presetClass="exit" presetSubtype="0" fill="hold" grpId="1" nodeType="clickEffect">
                                  <p:stCondLst>
                                    <p:cond delay="0"/>
                                  </p:stCondLst>
                                  <p:childTnLst>
                                    <p:set>
                                      <p:cBhvr>
                                        <p:cTn id="144" dur="1" fill="hold">
                                          <p:stCondLst>
                                            <p:cond delay="0"/>
                                          </p:stCondLst>
                                        </p:cTn>
                                        <p:tgtEl>
                                          <p:spTgt spid="27"/>
                                        </p:tgtEl>
                                        <p:attrNameLst>
                                          <p:attrName>style.visibility</p:attrName>
                                        </p:attrNameLst>
                                      </p:cBhvr>
                                      <p:to>
                                        <p:strVal val="hidden"/>
                                      </p:to>
                                    </p:set>
                                  </p:childTnLst>
                                </p:cTn>
                              </p:par>
                              <p:par>
                                <p:cTn id="145" presetID="1" presetClass="entr" presetSubtype="0" fill="hold" grpId="0" nodeType="withEffect">
                                  <p:stCondLst>
                                    <p:cond delay="0"/>
                                  </p:stCondLst>
                                  <p:childTnLst>
                                    <p:set>
                                      <p:cBhvr>
                                        <p:cTn id="146" dur="1" fill="hold">
                                          <p:stCondLst>
                                            <p:cond delay="0"/>
                                          </p:stCondLst>
                                        </p:cTn>
                                        <p:tgtEl>
                                          <p:spTgt spid="28"/>
                                        </p:tgtEl>
                                        <p:attrNameLst>
                                          <p:attrName>style.visibility</p:attrName>
                                        </p:attrNameLst>
                                      </p:cBhvr>
                                      <p:to>
                                        <p:strVal val="visible"/>
                                      </p:to>
                                    </p:set>
                                  </p:childTnLst>
                                </p:cTn>
                              </p:par>
                            </p:childTnLst>
                          </p:cTn>
                        </p:par>
                      </p:childTnLst>
                    </p:cTn>
                  </p:par>
                  <p:par>
                    <p:cTn id="147" fill="hold">
                      <p:stCondLst>
                        <p:cond delay="indefinite"/>
                      </p:stCondLst>
                      <p:childTnLst>
                        <p:par>
                          <p:cTn id="148" fill="hold">
                            <p:stCondLst>
                              <p:cond delay="0"/>
                            </p:stCondLst>
                            <p:childTnLst>
                              <p:par>
                                <p:cTn id="149" presetID="1" presetClass="exit" presetSubtype="0" fill="hold" grpId="1" nodeType="clickEffect">
                                  <p:stCondLst>
                                    <p:cond delay="0"/>
                                  </p:stCondLst>
                                  <p:childTnLst>
                                    <p:set>
                                      <p:cBhvr>
                                        <p:cTn id="150" dur="1" fill="hold">
                                          <p:stCondLst>
                                            <p:cond delay="0"/>
                                          </p:stCondLst>
                                        </p:cTn>
                                        <p:tgtEl>
                                          <p:spTgt spid="28"/>
                                        </p:tgtEl>
                                        <p:attrNameLst>
                                          <p:attrName>style.visibility</p:attrName>
                                        </p:attrNameLst>
                                      </p:cBhvr>
                                      <p:to>
                                        <p:strVal val="hidden"/>
                                      </p:to>
                                    </p:set>
                                  </p:childTnLst>
                                </p:cTn>
                              </p:par>
                              <p:par>
                                <p:cTn id="151" presetID="1" presetClass="entr" presetSubtype="0" fill="hold" grpId="0" nodeType="withEffect">
                                  <p:stCondLst>
                                    <p:cond delay="0"/>
                                  </p:stCondLst>
                                  <p:childTnLst>
                                    <p:set>
                                      <p:cBhvr>
                                        <p:cTn id="152" dur="1" fill="hold">
                                          <p:stCondLst>
                                            <p:cond delay="0"/>
                                          </p:stCondLst>
                                        </p:cTn>
                                        <p:tgtEl>
                                          <p:spTgt spid="29"/>
                                        </p:tgtEl>
                                        <p:attrNameLst>
                                          <p:attrName>style.visibility</p:attrName>
                                        </p:attrNameLst>
                                      </p:cBhvr>
                                      <p:to>
                                        <p:strVal val="visible"/>
                                      </p:to>
                                    </p:set>
                                  </p:childTnLst>
                                </p:cTn>
                              </p:par>
                            </p:childTnLst>
                          </p:cTn>
                        </p:par>
                      </p:childTnLst>
                    </p:cTn>
                  </p:par>
                  <p:par>
                    <p:cTn id="153" fill="hold">
                      <p:stCondLst>
                        <p:cond delay="indefinite"/>
                      </p:stCondLst>
                      <p:childTnLst>
                        <p:par>
                          <p:cTn id="154" fill="hold">
                            <p:stCondLst>
                              <p:cond delay="0"/>
                            </p:stCondLst>
                            <p:childTnLst>
                              <p:par>
                                <p:cTn id="155" presetID="1" presetClass="exit" presetSubtype="0" fill="hold" grpId="1" nodeType="clickEffect">
                                  <p:stCondLst>
                                    <p:cond delay="0"/>
                                  </p:stCondLst>
                                  <p:childTnLst>
                                    <p:set>
                                      <p:cBhvr>
                                        <p:cTn id="156" dur="1" fill="hold">
                                          <p:stCondLst>
                                            <p:cond delay="0"/>
                                          </p:stCondLst>
                                        </p:cTn>
                                        <p:tgtEl>
                                          <p:spTgt spid="29"/>
                                        </p:tgtEl>
                                        <p:attrNameLst>
                                          <p:attrName>style.visibility</p:attrName>
                                        </p:attrNameLst>
                                      </p:cBhvr>
                                      <p:to>
                                        <p:strVal val="hidden"/>
                                      </p:to>
                                    </p:set>
                                  </p:childTnLst>
                                </p:cTn>
                              </p:par>
                              <p:par>
                                <p:cTn id="157" presetID="1" presetClass="entr" presetSubtype="0" fill="hold" grpId="0" nodeType="withEffect">
                                  <p:stCondLst>
                                    <p:cond delay="0"/>
                                  </p:stCondLst>
                                  <p:childTnLst>
                                    <p:set>
                                      <p:cBhvr>
                                        <p:cTn id="158" dur="1" fill="hold">
                                          <p:stCondLst>
                                            <p:cond delay="0"/>
                                          </p:stCondLst>
                                        </p:cTn>
                                        <p:tgtEl>
                                          <p:spTgt spid="30"/>
                                        </p:tgtEl>
                                        <p:attrNameLst>
                                          <p:attrName>style.visibility</p:attrName>
                                        </p:attrNameLst>
                                      </p:cBhvr>
                                      <p:to>
                                        <p:strVal val="visible"/>
                                      </p:to>
                                    </p:set>
                                  </p:childTnLst>
                                </p:cTn>
                              </p:par>
                            </p:childTnLst>
                          </p:cTn>
                        </p:par>
                      </p:childTnLst>
                    </p:cTn>
                  </p:par>
                  <p:par>
                    <p:cTn id="159" fill="hold">
                      <p:stCondLst>
                        <p:cond delay="indefinite"/>
                      </p:stCondLst>
                      <p:childTnLst>
                        <p:par>
                          <p:cTn id="160" fill="hold">
                            <p:stCondLst>
                              <p:cond delay="0"/>
                            </p:stCondLst>
                            <p:childTnLst>
                              <p:par>
                                <p:cTn id="161" presetID="1" presetClass="exit" presetSubtype="0" fill="hold" grpId="1" nodeType="clickEffect">
                                  <p:stCondLst>
                                    <p:cond delay="0"/>
                                  </p:stCondLst>
                                  <p:childTnLst>
                                    <p:set>
                                      <p:cBhvr>
                                        <p:cTn id="162" dur="1" fill="hold">
                                          <p:stCondLst>
                                            <p:cond delay="0"/>
                                          </p:stCondLst>
                                        </p:cTn>
                                        <p:tgtEl>
                                          <p:spTgt spid="30"/>
                                        </p:tgtEl>
                                        <p:attrNameLst>
                                          <p:attrName>style.visibility</p:attrName>
                                        </p:attrNameLst>
                                      </p:cBhvr>
                                      <p:to>
                                        <p:strVal val="hidden"/>
                                      </p:to>
                                    </p:set>
                                  </p:childTnLst>
                                </p:cTn>
                              </p:par>
                              <p:par>
                                <p:cTn id="163" presetID="1" presetClass="entr" presetSubtype="0" fill="hold" grpId="0" nodeType="withEffect">
                                  <p:stCondLst>
                                    <p:cond delay="0"/>
                                  </p:stCondLst>
                                  <p:childTnLst>
                                    <p:set>
                                      <p:cBhvr>
                                        <p:cTn id="164" dur="1" fill="hold">
                                          <p:stCondLst>
                                            <p:cond delay="0"/>
                                          </p:stCondLst>
                                        </p:cTn>
                                        <p:tgtEl>
                                          <p:spTgt spid="31"/>
                                        </p:tgtEl>
                                        <p:attrNameLst>
                                          <p:attrName>style.visibility</p:attrName>
                                        </p:attrNameLst>
                                      </p:cBhvr>
                                      <p:to>
                                        <p:strVal val="visible"/>
                                      </p:to>
                                    </p:set>
                                  </p:childTnLst>
                                </p:cTn>
                              </p:par>
                            </p:childTnLst>
                          </p:cTn>
                        </p:par>
                      </p:childTnLst>
                    </p:cTn>
                  </p:par>
                  <p:par>
                    <p:cTn id="165" fill="hold">
                      <p:stCondLst>
                        <p:cond delay="indefinite"/>
                      </p:stCondLst>
                      <p:childTnLst>
                        <p:par>
                          <p:cTn id="166" fill="hold">
                            <p:stCondLst>
                              <p:cond delay="0"/>
                            </p:stCondLst>
                            <p:childTnLst>
                              <p:par>
                                <p:cTn id="167" presetID="1" presetClass="exit" presetSubtype="0" fill="hold" grpId="1" nodeType="clickEffect">
                                  <p:stCondLst>
                                    <p:cond delay="0"/>
                                  </p:stCondLst>
                                  <p:childTnLst>
                                    <p:set>
                                      <p:cBhvr>
                                        <p:cTn id="168" dur="1" fill="hold">
                                          <p:stCondLst>
                                            <p:cond delay="0"/>
                                          </p:stCondLst>
                                        </p:cTn>
                                        <p:tgtEl>
                                          <p:spTgt spid="31"/>
                                        </p:tgtEl>
                                        <p:attrNameLst>
                                          <p:attrName>style.visibility</p:attrName>
                                        </p:attrNameLst>
                                      </p:cBhvr>
                                      <p:to>
                                        <p:strVal val="hidden"/>
                                      </p:to>
                                    </p:set>
                                  </p:childTnLst>
                                </p:cTn>
                              </p:par>
                              <p:par>
                                <p:cTn id="169" presetID="1" presetClass="entr" presetSubtype="0" fill="hold" grpId="0" nodeType="withEffect">
                                  <p:stCondLst>
                                    <p:cond delay="0"/>
                                  </p:stCondLst>
                                  <p:childTnLst>
                                    <p:set>
                                      <p:cBhvr>
                                        <p:cTn id="170" dur="1" fill="hold">
                                          <p:stCondLst>
                                            <p:cond delay="0"/>
                                          </p:stCondLst>
                                        </p:cTn>
                                        <p:tgtEl>
                                          <p:spTgt spid="32"/>
                                        </p:tgtEl>
                                        <p:attrNameLst>
                                          <p:attrName>style.visibility</p:attrName>
                                        </p:attrNameLst>
                                      </p:cBhvr>
                                      <p:to>
                                        <p:strVal val="visible"/>
                                      </p:to>
                                    </p:set>
                                  </p:childTnLst>
                                </p:cTn>
                              </p:par>
                            </p:childTnLst>
                          </p:cTn>
                        </p:par>
                      </p:childTnLst>
                    </p:cTn>
                  </p:par>
                  <p:par>
                    <p:cTn id="171" fill="hold">
                      <p:stCondLst>
                        <p:cond delay="indefinite"/>
                      </p:stCondLst>
                      <p:childTnLst>
                        <p:par>
                          <p:cTn id="172" fill="hold">
                            <p:stCondLst>
                              <p:cond delay="0"/>
                            </p:stCondLst>
                            <p:childTnLst>
                              <p:par>
                                <p:cTn id="173" presetID="1" presetClass="exit" presetSubtype="0" fill="hold" grpId="1" nodeType="clickEffect">
                                  <p:stCondLst>
                                    <p:cond delay="0"/>
                                  </p:stCondLst>
                                  <p:childTnLst>
                                    <p:set>
                                      <p:cBhvr>
                                        <p:cTn id="174" dur="1" fill="hold">
                                          <p:stCondLst>
                                            <p:cond delay="0"/>
                                          </p:stCondLst>
                                        </p:cTn>
                                        <p:tgtEl>
                                          <p:spTgt spid="32"/>
                                        </p:tgtEl>
                                        <p:attrNameLst>
                                          <p:attrName>style.visibility</p:attrName>
                                        </p:attrNameLst>
                                      </p:cBhvr>
                                      <p:to>
                                        <p:strVal val="hidden"/>
                                      </p:to>
                                    </p:set>
                                  </p:childTnLst>
                                </p:cTn>
                              </p:par>
                              <p:par>
                                <p:cTn id="175" presetID="1" presetClass="entr" presetSubtype="0" fill="hold" grpId="0" nodeType="withEffect">
                                  <p:stCondLst>
                                    <p:cond delay="0"/>
                                  </p:stCondLst>
                                  <p:childTnLst>
                                    <p:set>
                                      <p:cBhvr>
                                        <p:cTn id="176" dur="1" fill="hold">
                                          <p:stCondLst>
                                            <p:cond delay="0"/>
                                          </p:stCondLst>
                                        </p:cTn>
                                        <p:tgtEl>
                                          <p:spTgt spid="33"/>
                                        </p:tgtEl>
                                        <p:attrNameLst>
                                          <p:attrName>style.visibility</p:attrName>
                                        </p:attrNameLst>
                                      </p:cBhvr>
                                      <p:to>
                                        <p:strVal val="visible"/>
                                      </p:to>
                                    </p:set>
                                  </p:childTnLst>
                                </p:cTn>
                              </p:par>
                            </p:childTnLst>
                          </p:cTn>
                        </p:par>
                      </p:childTnLst>
                    </p:cTn>
                  </p:par>
                  <p:par>
                    <p:cTn id="177" fill="hold">
                      <p:stCondLst>
                        <p:cond delay="indefinite"/>
                      </p:stCondLst>
                      <p:childTnLst>
                        <p:par>
                          <p:cTn id="178" fill="hold">
                            <p:stCondLst>
                              <p:cond delay="0"/>
                            </p:stCondLst>
                            <p:childTnLst>
                              <p:par>
                                <p:cTn id="179" presetID="1" presetClass="exit" presetSubtype="0" fill="hold" grpId="1" nodeType="clickEffect">
                                  <p:stCondLst>
                                    <p:cond delay="0"/>
                                  </p:stCondLst>
                                  <p:childTnLst>
                                    <p:set>
                                      <p:cBhvr>
                                        <p:cTn id="180" dur="1" fill="hold">
                                          <p:stCondLst>
                                            <p:cond delay="0"/>
                                          </p:stCondLst>
                                        </p:cTn>
                                        <p:tgtEl>
                                          <p:spTgt spid="33"/>
                                        </p:tgtEl>
                                        <p:attrNameLst>
                                          <p:attrName>style.visibility</p:attrName>
                                        </p:attrNameLst>
                                      </p:cBhvr>
                                      <p:to>
                                        <p:strVal val="hidden"/>
                                      </p:to>
                                    </p:set>
                                  </p:childTnLst>
                                </p:cTn>
                              </p:par>
                              <p:par>
                                <p:cTn id="181" presetID="1" presetClass="entr" presetSubtype="0" fill="hold" grpId="0" nodeType="withEffect">
                                  <p:stCondLst>
                                    <p:cond delay="0"/>
                                  </p:stCondLst>
                                  <p:childTnLst>
                                    <p:set>
                                      <p:cBhvr>
                                        <p:cTn id="182" dur="1" fill="hold">
                                          <p:stCondLst>
                                            <p:cond delay="0"/>
                                          </p:stCondLst>
                                        </p:cTn>
                                        <p:tgtEl>
                                          <p:spTgt spid="34"/>
                                        </p:tgtEl>
                                        <p:attrNameLst>
                                          <p:attrName>style.visibility</p:attrName>
                                        </p:attrNameLst>
                                      </p:cBhvr>
                                      <p:to>
                                        <p:strVal val="visible"/>
                                      </p:to>
                                    </p:set>
                                  </p:childTnLst>
                                </p:cTn>
                              </p:par>
                            </p:childTnLst>
                          </p:cTn>
                        </p:par>
                      </p:childTnLst>
                    </p:cTn>
                  </p:par>
                  <p:par>
                    <p:cTn id="183" fill="hold">
                      <p:stCondLst>
                        <p:cond delay="indefinite"/>
                      </p:stCondLst>
                      <p:childTnLst>
                        <p:par>
                          <p:cTn id="184" fill="hold">
                            <p:stCondLst>
                              <p:cond delay="0"/>
                            </p:stCondLst>
                            <p:childTnLst>
                              <p:par>
                                <p:cTn id="185" presetID="1" presetClass="exit" presetSubtype="0" fill="hold" grpId="1" nodeType="clickEffect">
                                  <p:stCondLst>
                                    <p:cond delay="0"/>
                                  </p:stCondLst>
                                  <p:childTnLst>
                                    <p:set>
                                      <p:cBhvr>
                                        <p:cTn id="186" dur="1" fill="hold">
                                          <p:stCondLst>
                                            <p:cond delay="0"/>
                                          </p:stCondLst>
                                        </p:cTn>
                                        <p:tgtEl>
                                          <p:spTgt spid="34"/>
                                        </p:tgtEl>
                                        <p:attrNameLst>
                                          <p:attrName>style.visibility</p:attrName>
                                        </p:attrNameLst>
                                      </p:cBhvr>
                                      <p:to>
                                        <p:strVal val="hidden"/>
                                      </p:to>
                                    </p:set>
                                  </p:childTnLst>
                                </p:cTn>
                              </p:par>
                              <p:par>
                                <p:cTn id="187" presetID="1" presetClass="entr" presetSubtype="0" fill="hold" grpId="0" nodeType="withEffect">
                                  <p:stCondLst>
                                    <p:cond delay="0"/>
                                  </p:stCondLst>
                                  <p:childTnLst>
                                    <p:set>
                                      <p:cBhvr>
                                        <p:cTn id="188" dur="1" fill="hold">
                                          <p:stCondLst>
                                            <p:cond delay="0"/>
                                          </p:stCondLst>
                                        </p:cTn>
                                        <p:tgtEl>
                                          <p:spTgt spid="35"/>
                                        </p:tgtEl>
                                        <p:attrNameLst>
                                          <p:attrName>style.visibility</p:attrName>
                                        </p:attrNameLst>
                                      </p:cBhvr>
                                      <p:to>
                                        <p:strVal val="visible"/>
                                      </p:to>
                                    </p:set>
                                  </p:childTnLst>
                                </p:cTn>
                              </p:par>
                            </p:childTnLst>
                          </p:cTn>
                        </p:par>
                      </p:childTnLst>
                    </p:cTn>
                  </p:par>
                  <p:par>
                    <p:cTn id="189" fill="hold">
                      <p:stCondLst>
                        <p:cond delay="indefinite"/>
                      </p:stCondLst>
                      <p:childTnLst>
                        <p:par>
                          <p:cTn id="190" fill="hold">
                            <p:stCondLst>
                              <p:cond delay="0"/>
                            </p:stCondLst>
                            <p:childTnLst>
                              <p:par>
                                <p:cTn id="191" presetID="1" presetClass="exit" presetSubtype="0" fill="hold" grpId="1" nodeType="clickEffect">
                                  <p:stCondLst>
                                    <p:cond delay="0"/>
                                  </p:stCondLst>
                                  <p:childTnLst>
                                    <p:set>
                                      <p:cBhvr>
                                        <p:cTn id="192" dur="1" fill="hold">
                                          <p:stCondLst>
                                            <p:cond delay="0"/>
                                          </p:stCondLst>
                                        </p:cTn>
                                        <p:tgtEl>
                                          <p:spTgt spid="35"/>
                                        </p:tgtEl>
                                        <p:attrNameLst>
                                          <p:attrName>style.visibility</p:attrName>
                                        </p:attrNameLst>
                                      </p:cBhvr>
                                      <p:to>
                                        <p:strVal val="hidden"/>
                                      </p:to>
                                    </p:set>
                                  </p:childTnLst>
                                </p:cTn>
                              </p:par>
                              <p:par>
                                <p:cTn id="193" presetID="1" presetClass="entr" presetSubtype="0" fill="hold" grpId="0" nodeType="withEffect">
                                  <p:stCondLst>
                                    <p:cond delay="0"/>
                                  </p:stCondLst>
                                  <p:childTnLst>
                                    <p:set>
                                      <p:cBhvr>
                                        <p:cTn id="194" dur="1" fill="hold">
                                          <p:stCondLst>
                                            <p:cond delay="0"/>
                                          </p:stCondLst>
                                        </p:cTn>
                                        <p:tgtEl>
                                          <p:spTgt spid="36"/>
                                        </p:tgtEl>
                                        <p:attrNameLst>
                                          <p:attrName>style.visibility</p:attrName>
                                        </p:attrNameLst>
                                      </p:cBhvr>
                                      <p:to>
                                        <p:strVal val="visible"/>
                                      </p:to>
                                    </p:set>
                                  </p:childTnLst>
                                </p:cTn>
                              </p:par>
                            </p:childTnLst>
                          </p:cTn>
                        </p:par>
                      </p:childTnLst>
                    </p:cTn>
                  </p:par>
                  <p:par>
                    <p:cTn id="195" fill="hold">
                      <p:stCondLst>
                        <p:cond delay="indefinite"/>
                      </p:stCondLst>
                      <p:childTnLst>
                        <p:par>
                          <p:cTn id="196" fill="hold">
                            <p:stCondLst>
                              <p:cond delay="0"/>
                            </p:stCondLst>
                            <p:childTnLst>
                              <p:par>
                                <p:cTn id="197" presetID="1" presetClass="exit" presetSubtype="0" fill="hold" grpId="1" nodeType="clickEffect">
                                  <p:stCondLst>
                                    <p:cond delay="0"/>
                                  </p:stCondLst>
                                  <p:childTnLst>
                                    <p:set>
                                      <p:cBhvr>
                                        <p:cTn id="198" dur="1" fill="hold">
                                          <p:stCondLst>
                                            <p:cond delay="0"/>
                                          </p:stCondLst>
                                        </p:cTn>
                                        <p:tgtEl>
                                          <p:spTgt spid="36"/>
                                        </p:tgtEl>
                                        <p:attrNameLst>
                                          <p:attrName>style.visibility</p:attrName>
                                        </p:attrNameLst>
                                      </p:cBhvr>
                                      <p:to>
                                        <p:strVal val="hidden"/>
                                      </p:to>
                                    </p:set>
                                  </p:childTnLst>
                                </p:cTn>
                              </p:par>
                              <p:par>
                                <p:cTn id="199" presetID="1" presetClass="entr" presetSubtype="0" fill="hold" grpId="0" nodeType="withEffect">
                                  <p:stCondLst>
                                    <p:cond delay="0"/>
                                  </p:stCondLst>
                                  <p:childTnLst>
                                    <p:set>
                                      <p:cBhvr>
                                        <p:cTn id="200" dur="1" fill="hold">
                                          <p:stCondLst>
                                            <p:cond delay="0"/>
                                          </p:stCondLst>
                                        </p:cTn>
                                        <p:tgtEl>
                                          <p:spTgt spid="37"/>
                                        </p:tgtEl>
                                        <p:attrNameLst>
                                          <p:attrName>style.visibility</p:attrName>
                                        </p:attrNameLst>
                                      </p:cBhvr>
                                      <p:to>
                                        <p:strVal val="visible"/>
                                      </p:to>
                                    </p:set>
                                  </p:childTnLst>
                                </p:cTn>
                              </p:par>
                            </p:childTnLst>
                          </p:cTn>
                        </p:par>
                      </p:childTnLst>
                    </p:cTn>
                  </p:par>
                  <p:par>
                    <p:cTn id="201" fill="hold">
                      <p:stCondLst>
                        <p:cond delay="indefinite"/>
                      </p:stCondLst>
                      <p:childTnLst>
                        <p:par>
                          <p:cTn id="202" fill="hold">
                            <p:stCondLst>
                              <p:cond delay="0"/>
                            </p:stCondLst>
                            <p:childTnLst>
                              <p:par>
                                <p:cTn id="203" presetID="1" presetClass="exit" presetSubtype="0" fill="hold" grpId="1" nodeType="clickEffect">
                                  <p:stCondLst>
                                    <p:cond delay="0"/>
                                  </p:stCondLst>
                                  <p:childTnLst>
                                    <p:set>
                                      <p:cBhvr>
                                        <p:cTn id="204" dur="1" fill="hold">
                                          <p:stCondLst>
                                            <p:cond delay="0"/>
                                          </p:stCondLst>
                                        </p:cTn>
                                        <p:tgtEl>
                                          <p:spTgt spid="37"/>
                                        </p:tgtEl>
                                        <p:attrNameLst>
                                          <p:attrName>style.visibility</p:attrName>
                                        </p:attrNameLst>
                                      </p:cBhvr>
                                      <p:to>
                                        <p:strVal val="hidden"/>
                                      </p:to>
                                    </p:set>
                                  </p:childTnLst>
                                </p:cTn>
                              </p:par>
                              <p:par>
                                <p:cTn id="205" presetID="1" presetClass="entr" presetSubtype="0" fill="hold" grpId="0" nodeType="withEffect">
                                  <p:stCondLst>
                                    <p:cond delay="0"/>
                                  </p:stCondLst>
                                  <p:childTnLst>
                                    <p:set>
                                      <p:cBhvr>
                                        <p:cTn id="206" dur="1" fill="hold">
                                          <p:stCondLst>
                                            <p:cond delay="0"/>
                                          </p:stCondLst>
                                        </p:cTn>
                                        <p:tgtEl>
                                          <p:spTgt spid="38"/>
                                        </p:tgtEl>
                                        <p:attrNameLst>
                                          <p:attrName>style.visibility</p:attrName>
                                        </p:attrNameLst>
                                      </p:cBhvr>
                                      <p:to>
                                        <p:strVal val="visible"/>
                                      </p:to>
                                    </p:set>
                                  </p:childTnLst>
                                </p:cTn>
                              </p:par>
                            </p:childTnLst>
                          </p:cTn>
                        </p:par>
                      </p:childTnLst>
                    </p:cTn>
                  </p:par>
                  <p:par>
                    <p:cTn id="207" fill="hold">
                      <p:stCondLst>
                        <p:cond delay="indefinite"/>
                      </p:stCondLst>
                      <p:childTnLst>
                        <p:par>
                          <p:cTn id="208" fill="hold">
                            <p:stCondLst>
                              <p:cond delay="0"/>
                            </p:stCondLst>
                            <p:childTnLst>
                              <p:par>
                                <p:cTn id="209" presetID="1" presetClass="exit" presetSubtype="0" fill="hold" grpId="1" nodeType="clickEffect">
                                  <p:stCondLst>
                                    <p:cond delay="0"/>
                                  </p:stCondLst>
                                  <p:childTnLst>
                                    <p:set>
                                      <p:cBhvr>
                                        <p:cTn id="210" dur="1" fill="hold">
                                          <p:stCondLst>
                                            <p:cond delay="0"/>
                                          </p:stCondLst>
                                        </p:cTn>
                                        <p:tgtEl>
                                          <p:spTgt spid="38"/>
                                        </p:tgtEl>
                                        <p:attrNameLst>
                                          <p:attrName>style.visibility</p:attrName>
                                        </p:attrNameLst>
                                      </p:cBhvr>
                                      <p:to>
                                        <p:strVal val="hidden"/>
                                      </p:to>
                                    </p:set>
                                  </p:childTnLst>
                                </p:cTn>
                              </p:par>
                              <p:par>
                                <p:cTn id="211" presetID="1" presetClass="entr" presetSubtype="0" fill="hold" grpId="0" nodeType="withEffect">
                                  <p:stCondLst>
                                    <p:cond delay="0"/>
                                  </p:stCondLst>
                                  <p:childTnLst>
                                    <p:set>
                                      <p:cBhvr>
                                        <p:cTn id="212" dur="1" fill="hold">
                                          <p:stCondLst>
                                            <p:cond delay="0"/>
                                          </p:stCondLst>
                                        </p:cTn>
                                        <p:tgtEl>
                                          <p:spTgt spid="39"/>
                                        </p:tgtEl>
                                        <p:attrNameLst>
                                          <p:attrName>style.visibility</p:attrName>
                                        </p:attrNameLst>
                                      </p:cBhvr>
                                      <p:to>
                                        <p:strVal val="visible"/>
                                      </p:to>
                                    </p:set>
                                  </p:childTnLst>
                                </p:cTn>
                              </p:par>
                            </p:childTnLst>
                          </p:cTn>
                        </p:par>
                      </p:childTnLst>
                    </p:cTn>
                  </p:par>
                  <p:par>
                    <p:cTn id="213" fill="hold">
                      <p:stCondLst>
                        <p:cond delay="indefinite"/>
                      </p:stCondLst>
                      <p:childTnLst>
                        <p:par>
                          <p:cTn id="214" fill="hold">
                            <p:stCondLst>
                              <p:cond delay="0"/>
                            </p:stCondLst>
                            <p:childTnLst>
                              <p:par>
                                <p:cTn id="215" presetID="1" presetClass="exit" presetSubtype="0" fill="hold" grpId="1" nodeType="clickEffect">
                                  <p:stCondLst>
                                    <p:cond delay="0"/>
                                  </p:stCondLst>
                                  <p:childTnLst>
                                    <p:set>
                                      <p:cBhvr>
                                        <p:cTn id="216" dur="1" fill="hold">
                                          <p:stCondLst>
                                            <p:cond delay="0"/>
                                          </p:stCondLst>
                                        </p:cTn>
                                        <p:tgtEl>
                                          <p:spTgt spid="39"/>
                                        </p:tgtEl>
                                        <p:attrNameLst>
                                          <p:attrName>style.visibility</p:attrName>
                                        </p:attrNameLst>
                                      </p:cBhvr>
                                      <p:to>
                                        <p:strVal val="hidden"/>
                                      </p:to>
                                    </p:set>
                                  </p:childTnLst>
                                </p:cTn>
                              </p:par>
                              <p:par>
                                <p:cTn id="217" presetID="1" presetClass="entr" presetSubtype="0" fill="hold" grpId="0" nodeType="withEffect">
                                  <p:stCondLst>
                                    <p:cond delay="0"/>
                                  </p:stCondLst>
                                  <p:childTnLst>
                                    <p:set>
                                      <p:cBhvr>
                                        <p:cTn id="218" dur="1" fill="hold">
                                          <p:stCondLst>
                                            <p:cond delay="0"/>
                                          </p:stCondLst>
                                        </p:cTn>
                                        <p:tgtEl>
                                          <p:spTgt spid="40"/>
                                        </p:tgtEl>
                                        <p:attrNameLst>
                                          <p:attrName>style.visibility</p:attrName>
                                        </p:attrNameLst>
                                      </p:cBhvr>
                                      <p:to>
                                        <p:strVal val="visible"/>
                                      </p:to>
                                    </p:set>
                                  </p:childTnLst>
                                </p:cTn>
                              </p:par>
                            </p:childTnLst>
                          </p:cTn>
                        </p:par>
                      </p:childTnLst>
                    </p:cTn>
                  </p:par>
                  <p:par>
                    <p:cTn id="219" fill="hold">
                      <p:stCondLst>
                        <p:cond delay="indefinite"/>
                      </p:stCondLst>
                      <p:childTnLst>
                        <p:par>
                          <p:cTn id="220" fill="hold">
                            <p:stCondLst>
                              <p:cond delay="0"/>
                            </p:stCondLst>
                            <p:childTnLst>
                              <p:par>
                                <p:cTn id="221" presetID="1" presetClass="exit" presetSubtype="0" fill="hold" grpId="1" nodeType="clickEffect">
                                  <p:stCondLst>
                                    <p:cond delay="0"/>
                                  </p:stCondLst>
                                  <p:childTnLst>
                                    <p:set>
                                      <p:cBhvr>
                                        <p:cTn id="222" dur="1" fill="hold">
                                          <p:stCondLst>
                                            <p:cond delay="0"/>
                                          </p:stCondLst>
                                        </p:cTn>
                                        <p:tgtEl>
                                          <p:spTgt spid="40"/>
                                        </p:tgtEl>
                                        <p:attrNameLst>
                                          <p:attrName>style.visibility</p:attrName>
                                        </p:attrNameLst>
                                      </p:cBhvr>
                                      <p:to>
                                        <p:strVal val="hidden"/>
                                      </p:to>
                                    </p:set>
                                  </p:childTnLst>
                                </p:cTn>
                              </p:par>
                              <p:par>
                                <p:cTn id="223" presetID="1" presetClass="entr" presetSubtype="0" fill="hold" grpId="0" nodeType="withEffect">
                                  <p:stCondLst>
                                    <p:cond delay="0"/>
                                  </p:stCondLst>
                                  <p:childTnLst>
                                    <p:set>
                                      <p:cBhvr>
                                        <p:cTn id="224" dur="1" fill="hold">
                                          <p:stCondLst>
                                            <p:cond delay="0"/>
                                          </p:stCondLst>
                                        </p:cTn>
                                        <p:tgtEl>
                                          <p:spTgt spid="41"/>
                                        </p:tgtEl>
                                        <p:attrNameLst>
                                          <p:attrName>style.visibility</p:attrName>
                                        </p:attrNameLst>
                                      </p:cBhvr>
                                      <p:to>
                                        <p:strVal val="visible"/>
                                      </p:to>
                                    </p:set>
                                  </p:childTnLst>
                                </p:cTn>
                              </p:par>
                            </p:childTnLst>
                          </p:cTn>
                        </p:par>
                      </p:childTnLst>
                    </p:cTn>
                  </p:par>
                  <p:par>
                    <p:cTn id="225" fill="hold">
                      <p:stCondLst>
                        <p:cond delay="indefinite"/>
                      </p:stCondLst>
                      <p:childTnLst>
                        <p:par>
                          <p:cTn id="226" fill="hold">
                            <p:stCondLst>
                              <p:cond delay="0"/>
                            </p:stCondLst>
                            <p:childTnLst>
                              <p:par>
                                <p:cTn id="227" presetID="1" presetClass="exit" presetSubtype="0" fill="hold" grpId="1" nodeType="clickEffect">
                                  <p:stCondLst>
                                    <p:cond delay="0"/>
                                  </p:stCondLst>
                                  <p:childTnLst>
                                    <p:set>
                                      <p:cBhvr>
                                        <p:cTn id="228" dur="1" fill="hold">
                                          <p:stCondLst>
                                            <p:cond delay="0"/>
                                          </p:stCondLst>
                                        </p:cTn>
                                        <p:tgtEl>
                                          <p:spTgt spid="41"/>
                                        </p:tgtEl>
                                        <p:attrNameLst>
                                          <p:attrName>style.visibility</p:attrName>
                                        </p:attrNameLst>
                                      </p:cBhvr>
                                      <p:to>
                                        <p:strVal val="hidden"/>
                                      </p:to>
                                    </p:set>
                                  </p:childTnLst>
                                </p:cTn>
                              </p:par>
                              <p:par>
                                <p:cTn id="229" presetID="1" presetClass="entr" presetSubtype="0" fill="hold" grpId="0" nodeType="withEffect">
                                  <p:stCondLst>
                                    <p:cond delay="0"/>
                                  </p:stCondLst>
                                  <p:childTnLst>
                                    <p:set>
                                      <p:cBhvr>
                                        <p:cTn id="230" dur="1" fill="hold">
                                          <p:stCondLst>
                                            <p:cond delay="0"/>
                                          </p:stCondLst>
                                        </p:cTn>
                                        <p:tgtEl>
                                          <p:spTgt spid="42"/>
                                        </p:tgtEl>
                                        <p:attrNameLst>
                                          <p:attrName>style.visibility</p:attrName>
                                        </p:attrNameLst>
                                      </p:cBhvr>
                                      <p:to>
                                        <p:strVal val="visible"/>
                                      </p:to>
                                    </p:set>
                                  </p:childTnLst>
                                </p:cTn>
                              </p:par>
                            </p:childTnLst>
                          </p:cTn>
                        </p:par>
                      </p:childTnLst>
                    </p:cTn>
                  </p:par>
                  <p:par>
                    <p:cTn id="231" fill="hold">
                      <p:stCondLst>
                        <p:cond delay="indefinite"/>
                      </p:stCondLst>
                      <p:childTnLst>
                        <p:par>
                          <p:cTn id="232" fill="hold">
                            <p:stCondLst>
                              <p:cond delay="0"/>
                            </p:stCondLst>
                            <p:childTnLst>
                              <p:par>
                                <p:cTn id="233" presetID="1" presetClass="exit" presetSubtype="0" fill="hold" grpId="1" nodeType="clickEffect">
                                  <p:stCondLst>
                                    <p:cond delay="0"/>
                                  </p:stCondLst>
                                  <p:childTnLst>
                                    <p:set>
                                      <p:cBhvr>
                                        <p:cTn id="234" dur="1" fill="hold">
                                          <p:stCondLst>
                                            <p:cond delay="0"/>
                                          </p:stCondLst>
                                        </p:cTn>
                                        <p:tgtEl>
                                          <p:spTgt spid="42"/>
                                        </p:tgtEl>
                                        <p:attrNameLst>
                                          <p:attrName>style.visibility</p:attrName>
                                        </p:attrNameLst>
                                      </p:cBhvr>
                                      <p:to>
                                        <p:strVal val="hidden"/>
                                      </p:to>
                                    </p:set>
                                  </p:childTnLst>
                                </p:cTn>
                              </p:par>
                              <p:par>
                                <p:cTn id="235" presetID="1" presetClass="entr" presetSubtype="0" fill="hold" grpId="0" nodeType="withEffect">
                                  <p:stCondLst>
                                    <p:cond delay="0"/>
                                  </p:stCondLst>
                                  <p:childTnLst>
                                    <p:set>
                                      <p:cBhvr>
                                        <p:cTn id="236" dur="1" fill="hold">
                                          <p:stCondLst>
                                            <p:cond delay="0"/>
                                          </p:stCondLst>
                                        </p:cTn>
                                        <p:tgtEl>
                                          <p:spTgt spid="43"/>
                                        </p:tgtEl>
                                        <p:attrNameLst>
                                          <p:attrName>style.visibility</p:attrName>
                                        </p:attrNameLst>
                                      </p:cBhvr>
                                      <p:to>
                                        <p:strVal val="visible"/>
                                      </p:to>
                                    </p:set>
                                  </p:childTnLst>
                                </p:cTn>
                              </p:par>
                            </p:childTnLst>
                          </p:cTn>
                        </p:par>
                      </p:childTnLst>
                    </p:cTn>
                  </p:par>
                  <p:par>
                    <p:cTn id="237" fill="hold">
                      <p:stCondLst>
                        <p:cond delay="indefinite"/>
                      </p:stCondLst>
                      <p:childTnLst>
                        <p:par>
                          <p:cTn id="238" fill="hold">
                            <p:stCondLst>
                              <p:cond delay="0"/>
                            </p:stCondLst>
                            <p:childTnLst>
                              <p:par>
                                <p:cTn id="239" presetID="1" presetClass="exit" presetSubtype="0" fill="hold" grpId="1" nodeType="clickEffect">
                                  <p:stCondLst>
                                    <p:cond delay="0"/>
                                  </p:stCondLst>
                                  <p:childTnLst>
                                    <p:set>
                                      <p:cBhvr>
                                        <p:cTn id="240" dur="1" fill="hold">
                                          <p:stCondLst>
                                            <p:cond delay="0"/>
                                          </p:stCondLst>
                                        </p:cTn>
                                        <p:tgtEl>
                                          <p:spTgt spid="43"/>
                                        </p:tgtEl>
                                        <p:attrNameLst>
                                          <p:attrName>style.visibility</p:attrName>
                                        </p:attrNameLst>
                                      </p:cBhvr>
                                      <p:to>
                                        <p:strVal val="hidden"/>
                                      </p:to>
                                    </p:set>
                                  </p:childTnLst>
                                </p:cTn>
                              </p:par>
                              <p:par>
                                <p:cTn id="241" presetID="1" presetClass="entr" presetSubtype="0" fill="hold" grpId="0" nodeType="withEffect">
                                  <p:stCondLst>
                                    <p:cond delay="0"/>
                                  </p:stCondLst>
                                  <p:childTnLst>
                                    <p:set>
                                      <p:cBhvr>
                                        <p:cTn id="242" dur="1" fill="hold">
                                          <p:stCondLst>
                                            <p:cond delay="0"/>
                                          </p:stCondLst>
                                        </p:cTn>
                                        <p:tgtEl>
                                          <p:spTgt spid="44"/>
                                        </p:tgtEl>
                                        <p:attrNameLst>
                                          <p:attrName>style.visibility</p:attrName>
                                        </p:attrNameLst>
                                      </p:cBhvr>
                                      <p:to>
                                        <p:strVal val="visible"/>
                                      </p:to>
                                    </p:set>
                                  </p:childTnLst>
                                </p:cTn>
                              </p:par>
                            </p:childTnLst>
                          </p:cTn>
                        </p:par>
                      </p:childTnLst>
                    </p:cTn>
                  </p:par>
                  <p:par>
                    <p:cTn id="243" fill="hold">
                      <p:stCondLst>
                        <p:cond delay="indefinite"/>
                      </p:stCondLst>
                      <p:childTnLst>
                        <p:par>
                          <p:cTn id="244" fill="hold">
                            <p:stCondLst>
                              <p:cond delay="0"/>
                            </p:stCondLst>
                            <p:childTnLst>
                              <p:par>
                                <p:cTn id="245" presetID="1" presetClass="exit" presetSubtype="0" fill="hold" grpId="1" nodeType="clickEffect">
                                  <p:stCondLst>
                                    <p:cond delay="0"/>
                                  </p:stCondLst>
                                  <p:childTnLst>
                                    <p:set>
                                      <p:cBhvr>
                                        <p:cTn id="246" dur="1" fill="hold">
                                          <p:stCondLst>
                                            <p:cond delay="0"/>
                                          </p:stCondLst>
                                        </p:cTn>
                                        <p:tgtEl>
                                          <p:spTgt spid="44"/>
                                        </p:tgtEl>
                                        <p:attrNameLst>
                                          <p:attrName>style.visibility</p:attrName>
                                        </p:attrNameLst>
                                      </p:cBhvr>
                                      <p:to>
                                        <p:strVal val="hidden"/>
                                      </p:to>
                                    </p:set>
                                  </p:childTnLst>
                                </p:cTn>
                              </p:par>
                              <p:par>
                                <p:cTn id="247" presetID="1" presetClass="entr" presetSubtype="0" fill="hold" grpId="0" nodeType="withEffect">
                                  <p:stCondLst>
                                    <p:cond delay="0"/>
                                  </p:stCondLst>
                                  <p:childTnLst>
                                    <p:set>
                                      <p:cBhvr>
                                        <p:cTn id="248" dur="1" fill="hold">
                                          <p:stCondLst>
                                            <p:cond delay="0"/>
                                          </p:stCondLst>
                                        </p:cTn>
                                        <p:tgtEl>
                                          <p:spTgt spid="45"/>
                                        </p:tgtEl>
                                        <p:attrNameLst>
                                          <p:attrName>style.visibility</p:attrName>
                                        </p:attrNameLst>
                                      </p:cBhvr>
                                      <p:to>
                                        <p:strVal val="visible"/>
                                      </p:to>
                                    </p:set>
                                  </p:childTnLst>
                                </p:cTn>
                              </p:par>
                            </p:childTnLst>
                          </p:cTn>
                        </p:par>
                      </p:childTnLst>
                    </p:cTn>
                  </p:par>
                  <p:par>
                    <p:cTn id="249" fill="hold">
                      <p:stCondLst>
                        <p:cond delay="indefinite"/>
                      </p:stCondLst>
                      <p:childTnLst>
                        <p:par>
                          <p:cTn id="250" fill="hold">
                            <p:stCondLst>
                              <p:cond delay="0"/>
                            </p:stCondLst>
                            <p:childTnLst>
                              <p:par>
                                <p:cTn id="251" presetID="1" presetClass="exit" presetSubtype="0" fill="hold" grpId="1" nodeType="clickEffect">
                                  <p:stCondLst>
                                    <p:cond delay="0"/>
                                  </p:stCondLst>
                                  <p:childTnLst>
                                    <p:set>
                                      <p:cBhvr>
                                        <p:cTn id="252" dur="1" fill="hold">
                                          <p:stCondLst>
                                            <p:cond delay="0"/>
                                          </p:stCondLst>
                                        </p:cTn>
                                        <p:tgtEl>
                                          <p:spTgt spid="45"/>
                                        </p:tgtEl>
                                        <p:attrNameLst>
                                          <p:attrName>style.visibility</p:attrName>
                                        </p:attrNameLst>
                                      </p:cBhvr>
                                      <p:to>
                                        <p:strVal val="hidden"/>
                                      </p:to>
                                    </p:set>
                                  </p:childTnLst>
                                </p:cTn>
                              </p:par>
                              <p:par>
                                <p:cTn id="253" presetID="1" presetClass="entr" presetSubtype="0" fill="hold" grpId="0" nodeType="withEffect">
                                  <p:stCondLst>
                                    <p:cond delay="0"/>
                                  </p:stCondLst>
                                  <p:childTnLst>
                                    <p:set>
                                      <p:cBhvr>
                                        <p:cTn id="254" dur="1" fill="hold">
                                          <p:stCondLst>
                                            <p:cond delay="0"/>
                                          </p:stCondLst>
                                        </p:cTn>
                                        <p:tgtEl>
                                          <p:spTgt spid="46"/>
                                        </p:tgtEl>
                                        <p:attrNameLst>
                                          <p:attrName>style.visibility</p:attrName>
                                        </p:attrNameLst>
                                      </p:cBhvr>
                                      <p:to>
                                        <p:strVal val="visible"/>
                                      </p:to>
                                    </p:set>
                                  </p:childTnLst>
                                </p:cTn>
                              </p:par>
                            </p:childTnLst>
                          </p:cTn>
                        </p:par>
                      </p:childTnLst>
                    </p:cTn>
                  </p:par>
                  <p:par>
                    <p:cTn id="255" fill="hold">
                      <p:stCondLst>
                        <p:cond delay="indefinite"/>
                      </p:stCondLst>
                      <p:childTnLst>
                        <p:par>
                          <p:cTn id="256" fill="hold">
                            <p:stCondLst>
                              <p:cond delay="0"/>
                            </p:stCondLst>
                            <p:childTnLst>
                              <p:par>
                                <p:cTn id="257" presetID="1" presetClass="exit" presetSubtype="0" fill="hold" grpId="1" nodeType="clickEffect">
                                  <p:stCondLst>
                                    <p:cond delay="0"/>
                                  </p:stCondLst>
                                  <p:childTnLst>
                                    <p:set>
                                      <p:cBhvr>
                                        <p:cTn id="258" dur="1" fill="hold">
                                          <p:stCondLst>
                                            <p:cond delay="0"/>
                                          </p:stCondLst>
                                        </p:cTn>
                                        <p:tgtEl>
                                          <p:spTgt spid="46"/>
                                        </p:tgtEl>
                                        <p:attrNameLst>
                                          <p:attrName>style.visibility</p:attrName>
                                        </p:attrNameLst>
                                      </p:cBhvr>
                                      <p:to>
                                        <p:strVal val="hidden"/>
                                      </p:to>
                                    </p:set>
                                  </p:childTnLst>
                                </p:cTn>
                              </p:par>
                              <p:par>
                                <p:cTn id="259" presetID="1" presetClass="entr" presetSubtype="0" fill="hold" grpId="0" nodeType="withEffect">
                                  <p:stCondLst>
                                    <p:cond delay="0"/>
                                  </p:stCondLst>
                                  <p:childTnLst>
                                    <p:set>
                                      <p:cBhvr>
                                        <p:cTn id="260" dur="1" fill="hold">
                                          <p:stCondLst>
                                            <p:cond delay="0"/>
                                          </p:stCondLst>
                                        </p:cTn>
                                        <p:tgtEl>
                                          <p:spTgt spid="47"/>
                                        </p:tgtEl>
                                        <p:attrNameLst>
                                          <p:attrName>style.visibility</p:attrName>
                                        </p:attrNameLst>
                                      </p:cBhvr>
                                      <p:to>
                                        <p:strVal val="visible"/>
                                      </p:to>
                                    </p:set>
                                  </p:childTnLst>
                                </p:cTn>
                              </p:par>
                            </p:childTnLst>
                          </p:cTn>
                        </p:par>
                      </p:childTnLst>
                    </p:cTn>
                  </p:par>
                  <p:par>
                    <p:cTn id="261" fill="hold">
                      <p:stCondLst>
                        <p:cond delay="indefinite"/>
                      </p:stCondLst>
                      <p:childTnLst>
                        <p:par>
                          <p:cTn id="262" fill="hold">
                            <p:stCondLst>
                              <p:cond delay="0"/>
                            </p:stCondLst>
                            <p:childTnLst>
                              <p:par>
                                <p:cTn id="263" presetID="1" presetClass="exit" presetSubtype="0" fill="hold" grpId="1" nodeType="clickEffect">
                                  <p:stCondLst>
                                    <p:cond delay="0"/>
                                  </p:stCondLst>
                                  <p:childTnLst>
                                    <p:set>
                                      <p:cBhvr>
                                        <p:cTn id="264" dur="1" fill="hold">
                                          <p:stCondLst>
                                            <p:cond delay="0"/>
                                          </p:stCondLst>
                                        </p:cTn>
                                        <p:tgtEl>
                                          <p:spTgt spid="47"/>
                                        </p:tgtEl>
                                        <p:attrNameLst>
                                          <p:attrName>style.visibility</p:attrName>
                                        </p:attrNameLst>
                                      </p:cBhvr>
                                      <p:to>
                                        <p:strVal val="hidden"/>
                                      </p:to>
                                    </p:set>
                                  </p:childTnLst>
                                </p:cTn>
                              </p:par>
                              <p:par>
                                <p:cTn id="265" presetID="1" presetClass="entr" presetSubtype="0" fill="hold" grpId="0" nodeType="withEffect">
                                  <p:stCondLst>
                                    <p:cond delay="0"/>
                                  </p:stCondLst>
                                  <p:childTnLst>
                                    <p:set>
                                      <p:cBhvr>
                                        <p:cTn id="266" dur="1" fill="hold">
                                          <p:stCondLst>
                                            <p:cond delay="0"/>
                                          </p:stCondLst>
                                        </p:cTn>
                                        <p:tgtEl>
                                          <p:spTgt spid="48"/>
                                        </p:tgtEl>
                                        <p:attrNameLst>
                                          <p:attrName>style.visibility</p:attrName>
                                        </p:attrNameLst>
                                      </p:cBhvr>
                                      <p:to>
                                        <p:strVal val="visible"/>
                                      </p:to>
                                    </p:set>
                                  </p:childTnLst>
                                </p:cTn>
                              </p:par>
                            </p:childTnLst>
                          </p:cTn>
                        </p:par>
                      </p:childTnLst>
                    </p:cTn>
                  </p:par>
                  <p:par>
                    <p:cTn id="267" fill="hold">
                      <p:stCondLst>
                        <p:cond delay="indefinite"/>
                      </p:stCondLst>
                      <p:childTnLst>
                        <p:par>
                          <p:cTn id="268" fill="hold">
                            <p:stCondLst>
                              <p:cond delay="0"/>
                            </p:stCondLst>
                            <p:childTnLst>
                              <p:par>
                                <p:cTn id="269" presetID="1" presetClass="exit" presetSubtype="0" fill="hold" grpId="1" nodeType="clickEffect">
                                  <p:stCondLst>
                                    <p:cond delay="0"/>
                                  </p:stCondLst>
                                  <p:childTnLst>
                                    <p:set>
                                      <p:cBhvr>
                                        <p:cTn id="270" dur="1" fill="hold">
                                          <p:stCondLst>
                                            <p:cond delay="0"/>
                                          </p:stCondLst>
                                        </p:cTn>
                                        <p:tgtEl>
                                          <p:spTgt spid="48"/>
                                        </p:tgtEl>
                                        <p:attrNameLst>
                                          <p:attrName>style.visibility</p:attrName>
                                        </p:attrNameLst>
                                      </p:cBhvr>
                                      <p:to>
                                        <p:strVal val="hidden"/>
                                      </p:to>
                                    </p:set>
                                  </p:childTnLst>
                                </p:cTn>
                              </p:par>
                              <p:par>
                                <p:cTn id="271" presetID="1" presetClass="entr" presetSubtype="0" fill="hold" grpId="0" nodeType="withEffect">
                                  <p:stCondLst>
                                    <p:cond delay="0"/>
                                  </p:stCondLst>
                                  <p:childTnLst>
                                    <p:set>
                                      <p:cBhvr>
                                        <p:cTn id="272" dur="1" fill="hold">
                                          <p:stCondLst>
                                            <p:cond delay="0"/>
                                          </p:stCondLst>
                                        </p:cTn>
                                        <p:tgtEl>
                                          <p:spTgt spid="49"/>
                                        </p:tgtEl>
                                        <p:attrNameLst>
                                          <p:attrName>style.visibility</p:attrName>
                                        </p:attrNameLst>
                                      </p:cBhvr>
                                      <p:to>
                                        <p:strVal val="visible"/>
                                      </p:to>
                                    </p:set>
                                  </p:childTnLst>
                                </p:cTn>
                              </p:par>
                            </p:childTnLst>
                          </p:cTn>
                        </p:par>
                      </p:childTnLst>
                    </p:cTn>
                  </p:par>
                  <p:par>
                    <p:cTn id="273" fill="hold">
                      <p:stCondLst>
                        <p:cond delay="indefinite"/>
                      </p:stCondLst>
                      <p:childTnLst>
                        <p:par>
                          <p:cTn id="274" fill="hold">
                            <p:stCondLst>
                              <p:cond delay="0"/>
                            </p:stCondLst>
                            <p:childTnLst>
                              <p:par>
                                <p:cTn id="275" presetID="1" presetClass="exit" presetSubtype="0" fill="hold" grpId="1" nodeType="clickEffect">
                                  <p:stCondLst>
                                    <p:cond delay="0"/>
                                  </p:stCondLst>
                                  <p:childTnLst>
                                    <p:set>
                                      <p:cBhvr>
                                        <p:cTn id="276" dur="1" fill="hold">
                                          <p:stCondLst>
                                            <p:cond delay="0"/>
                                          </p:stCondLst>
                                        </p:cTn>
                                        <p:tgtEl>
                                          <p:spTgt spid="49"/>
                                        </p:tgtEl>
                                        <p:attrNameLst>
                                          <p:attrName>style.visibility</p:attrName>
                                        </p:attrNameLst>
                                      </p:cBhvr>
                                      <p:to>
                                        <p:strVal val="hidden"/>
                                      </p:to>
                                    </p:set>
                                  </p:childTnLst>
                                </p:cTn>
                              </p:par>
                              <p:par>
                                <p:cTn id="277" presetID="1" presetClass="entr" presetSubtype="0" fill="hold" grpId="0" nodeType="withEffect">
                                  <p:stCondLst>
                                    <p:cond delay="0"/>
                                  </p:stCondLst>
                                  <p:childTnLst>
                                    <p:set>
                                      <p:cBhvr>
                                        <p:cTn id="278" dur="1" fill="hold">
                                          <p:stCondLst>
                                            <p:cond delay="0"/>
                                          </p:stCondLst>
                                        </p:cTn>
                                        <p:tgtEl>
                                          <p:spTgt spid="50"/>
                                        </p:tgtEl>
                                        <p:attrNameLst>
                                          <p:attrName>style.visibility</p:attrName>
                                        </p:attrNameLst>
                                      </p:cBhvr>
                                      <p:to>
                                        <p:strVal val="visible"/>
                                      </p:to>
                                    </p:set>
                                  </p:childTnLst>
                                </p:cTn>
                              </p:par>
                            </p:childTnLst>
                          </p:cTn>
                        </p:par>
                      </p:childTnLst>
                    </p:cTn>
                  </p:par>
                  <p:par>
                    <p:cTn id="279" fill="hold">
                      <p:stCondLst>
                        <p:cond delay="indefinite"/>
                      </p:stCondLst>
                      <p:childTnLst>
                        <p:par>
                          <p:cTn id="280" fill="hold">
                            <p:stCondLst>
                              <p:cond delay="0"/>
                            </p:stCondLst>
                            <p:childTnLst>
                              <p:par>
                                <p:cTn id="281" presetID="1" presetClass="exit" presetSubtype="0" fill="hold" grpId="1" nodeType="clickEffect">
                                  <p:stCondLst>
                                    <p:cond delay="0"/>
                                  </p:stCondLst>
                                  <p:childTnLst>
                                    <p:set>
                                      <p:cBhvr>
                                        <p:cTn id="282" dur="1" fill="hold">
                                          <p:stCondLst>
                                            <p:cond delay="0"/>
                                          </p:stCondLst>
                                        </p:cTn>
                                        <p:tgtEl>
                                          <p:spTgt spid="50"/>
                                        </p:tgtEl>
                                        <p:attrNameLst>
                                          <p:attrName>style.visibility</p:attrName>
                                        </p:attrNameLst>
                                      </p:cBhvr>
                                      <p:to>
                                        <p:strVal val="hidden"/>
                                      </p:to>
                                    </p:set>
                                  </p:childTnLst>
                                </p:cTn>
                              </p:par>
                              <p:par>
                                <p:cTn id="283" presetID="1" presetClass="entr" presetSubtype="0" fill="hold" grpId="0" nodeType="withEffect">
                                  <p:stCondLst>
                                    <p:cond delay="0"/>
                                  </p:stCondLst>
                                  <p:childTnLst>
                                    <p:set>
                                      <p:cBhvr>
                                        <p:cTn id="284" dur="1" fill="hold">
                                          <p:stCondLst>
                                            <p:cond delay="0"/>
                                          </p:stCondLst>
                                        </p:cTn>
                                        <p:tgtEl>
                                          <p:spTgt spid="51"/>
                                        </p:tgtEl>
                                        <p:attrNameLst>
                                          <p:attrName>style.visibility</p:attrName>
                                        </p:attrNameLst>
                                      </p:cBhvr>
                                      <p:to>
                                        <p:strVal val="visible"/>
                                      </p:to>
                                    </p:set>
                                  </p:childTnLst>
                                </p:cTn>
                              </p:par>
                            </p:childTnLst>
                          </p:cTn>
                        </p:par>
                      </p:childTnLst>
                    </p:cTn>
                  </p:par>
                  <p:par>
                    <p:cTn id="285" fill="hold">
                      <p:stCondLst>
                        <p:cond delay="indefinite"/>
                      </p:stCondLst>
                      <p:childTnLst>
                        <p:par>
                          <p:cTn id="286" fill="hold">
                            <p:stCondLst>
                              <p:cond delay="0"/>
                            </p:stCondLst>
                            <p:childTnLst>
                              <p:par>
                                <p:cTn id="287" presetID="1" presetClass="exit" presetSubtype="0" fill="hold" grpId="1" nodeType="clickEffect">
                                  <p:stCondLst>
                                    <p:cond delay="0"/>
                                  </p:stCondLst>
                                  <p:childTnLst>
                                    <p:set>
                                      <p:cBhvr>
                                        <p:cTn id="288" dur="1" fill="hold">
                                          <p:stCondLst>
                                            <p:cond delay="0"/>
                                          </p:stCondLst>
                                        </p:cTn>
                                        <p:tgtEl>
                                          <p:spTgt spid="51"/>
                                        </p:tgtEl>
                                        <p:attrNameLst>
                                          <p:attrName>style.visibility</p:attrName>
                                        </p:attrNameLst>
                                      </p:cBhvr>
                                      <p:to>
                                        <p:strVal val="hidden"/>
                                      </p:to>
                                    </p:set>
                                  </p:childTnLst>
                                </p:cTn>
                              </p:par>
                              <p:par>
                                <p:cTn id="289" presetID="1" presetClass="entr" presetSubtype="0" fill="hold" grpId="0" nodeType="withEffect">
                                  <p:stCondLst>
                                    <p:cond delay="0"/>
                                  </p:stCondLst>
                                  <p:childTnLst>
                                    <p:set>
                                      <p:cBhvr>
                                        <p:cTn id="290" dur="1" fill="hold">
                                          <p:stCondLst>
                                            <p:cond delay="0"/>
                                          </p:stCondLst>
                                        </p:cTn>
                                        <p:tgtEl>
                                          <p:spTgt spid="52"/>
                                        </p:tgtEl>
                                        <p:attrNameLst>
                                          <p:attrName>style.visibility</p:attrName>
                                        </p:attrNameLst>
                                      </p:cBhvr>
                                      <p:to>
                                        <p:strVal val="visible"/>
                                      </p:to>
                                    </p:set>
                                  </p:childTnLst>
                                </p:cTn>
                              </p:par>
                            </p:childTnLst>
                          </p:cTn>
                        </p:par>
                      </p:childTnLst>
                    </p:cTn>
                  </p:par>
                  <p:par>
                    <p:cTn id="291" fill="hold">
                      <p:stCondLst>
                        <p:cond delay="indefinite"/>
                      </p:stCondLst>
                      <p:childTnLst>
                        <p:par>
                          <p:cTn id="292" fill="hold">
                            <p:stCondLst>
                              <p:cond delay="0"/>
                            </p:stCondLst>
                            <p:childTnLst>
                              <p:par>
                                <p:cTn id="293" presetID="1" presetClass="exit" presetSubtype="0" fill="hold" grpId="1" nodeType="clickEffect">
                                  <p:stCondLst>
                                    <p:cond delay="0"/>
                                  </p:stCondLst>
                                  <p:childTnLst>
                                    <p:set>
                                      <p:cBhvr>
                                        <p:cTn id="294" dur="1" fill="hold">
                                          <p:stCondLst>
                                            <p:cond delay="0"/>
                                          </p:stCondLst>
                                        </p:cTn>
                                        <p:tgtEl>
                                          <p:spTgt spid="52"/>
                                        </p:tgtEl>
                                        <p:attrNameLst>
                                          <p:attrName>style.visibility</p:attrName>
                                        </p:attrNameLst>
                                      </p:cBhvr>
                                      <p:to>
                                        <p:strVal val="hidden"/>
                                      </p:to>
                                    </p:set>
                                  </p:childTnLst>
                                </p:cTn>
                              </p:par>
                              <p:par>
                                <p:cTn id="295" presetID="1" presetClass="entr" presetSubtype="0" fill="hold" grpId="0" nodeType="withEffect">
                                  <p:stCondLst>
                                    <p:cond delay="0"/>
                                  </p:stCondLst>
                                  <p:childTnLst>
                                    <p:set>
                                      <p:cBhvr>
                                        <p:cTn id="296" dur="1" fill="hold">
                                          <p:stCondLst>
                                            <p:cond delay="0"/>
                                          </p:stCondLst>
                                        </p:cTn>
                                        <p:tgtEl>
                                          <p:spTgt spid="53"/>
                                        </p:tgtEl>
                                        <p:attrNameLst>
                                          <p:attrName>style.visibility</p:attrName>
                                        </p:attrNameLst>
                                      </p:cBhvr>
                                      <p:to>
                                        <p:strVal val="visible"/>
                                      </p:to>
                                    </p:set>
                                  </p:childTnLst>
                                </p:cTn>
                              </p:par>
                            </p:childTnLst>
                          </p:cTn>
                        </p:par>
                      </p:childTnLst>
                    </p:cTn>
                  </p:par>
                  <p:par>
                    <p:cTn id="297" fill="hold">
                      <p:stCondLst>
                        <p:cond delay="indefinite"/>
                      </p:stCondLst>
                      <p:childTnLst>
                        <p:par>
                          <p:cTn id="298" fill="hold">
                            <p:stCondLst>
                              <p:cond delay="0"/>
                            </p:stCondLst>
                            <p:childTnLst>
                              <p:par>
                                <p:cTn id="299" presetID="1" presetClass="exit" presetSubtype="0" fill="hold" grpId="1" nodeType="clickEffect">
                                  <p:stCondLst>
                                    <p:cond delay="0"/>
                                  </p:stCondLst>
                                  <p:childTnLst>
                                    <p:set>
                                      <p:cBhvr>
                                        <p:cTn id="300" dur="1" fill="hold">
                                          <p:stCondLst>
                                            <p:cond delay="0"/>
                                          </p:stCondLst>
                                        </p:cTn>
                                        <p:tgtEl>
                                          <p:spTgt spid="53"/>
                                        </p:tgtEl>
                                        <p:attrNameLst>
                                          <p:attrName>style.visibility</p:attrName>
                                        </p:attrNameLst>
                                      </p:cBhvr>
                                      <p:to>
                                        <p:strVal val="hidden"/>
                                      </p:to>
                                    </p:set>
                                  </p:childTnLst>
                                </p:cTn>
                              </p:par>
                              <p:par>
                                <p:cTn id="301" presetID="1" presetClass="entr" presetSubtype="0" fill="hold" grpId="0" nodeType="withEffect">
                                  <p:stCondLst>
                                    <p:cond delay="0"/>
                                  </p:stCondLst>
                                  <p:childTnLst>
                                    <p:set>
                                      <p:cBhvr>
                                        <p:cTn id="302" dur="1" fill="hold">
                                          <p:stCondLst>
                                            <p:cond delay="0"/>
                                          </p:stCondLst>
                                        </p:cTn>
                                        <p:tgtEl>
                                          <p:spTgt spid="54"/>
                                        </p:tgtEl>
                                        <p:attrNameLst>
                                          <p:attrName>style.visibility</p:attrName>
                                        </p:attrNameLst>
                                      </p:cBhvr>
                                      <p:to>
                                        <p:strVal val="visible"/>
                                      </p:to>
                                    </p:set>
                                  </p:childTnLst>
                                </p:cTn>
                              </p:par>
                            </p:childTnLst>
                          </p:cTn>
                        </p:par>
                      </p:childTnLst>
                    </p:cTn>
                  </p:par>
                  <p:par>
                    <p:cTn id="303" fill="hold">
                      <p:stCondLst>
                        <p:cond delay="indefinite"/>
                      </p:stCondLst>
                      <p:childTnLst>
                        <p:par>
                          <p:cTn id="304" fill="hold">
                            <p:stCondLst>
                              <p:cond delay="0"/>
                            </p:stCondLst>
                            <p:childTnLst>
                              <p:par>
                                <p:cTn id="305" presetID="1" presetClass="exit" presetSubtype="0" fill="hold" grpId="1" nodeType="clickEffect">
                                  <p:stCondLst>
                                    <p:cond delay="0"/>
                                  </p:stCondLst>
                                  <p:childTnLst>
                                    <p:set>
                                      <p:cBhvr>
                                        <p:cTn id="306" dur="1" fill="hold">
                                          <p:stCondLst>
                                            <p:cond delay="0"/>
                                          </p:stCondLst>
                                        </p:cTn>
                                        <p:tgtEl>
                                          <p:spTgt spid="54"/>
                                        </p:tgtEl>
                                        <p:attrNameLst>
                                          <p:attrName>style.visibility</p:attrName>
                                        </p:attrNameLst>
                                      </p:cBhvr>
                                      <p:to>
                                        <p:strVal val="hidden"/>
                                      </p:to>
                                    </p:set>
                                  </p:childTnLst>
                                </p:cTn>
                              </p:par>
                              <p:par>
                                <p:cTn id="307" presetID="1" presetClass="entr" presetSubtype="0" fill="hold" grpId="0" nodeType="withEffect">
                                  <p:stCondLst>
                                    <p:cond delay="0"/>
                                  </p:stCondLst>
                                  <p:childTnLst>
                                    <p:set>
                                      <p:cBhvr>
                                        <p:cTn id="308" dur="1" fill="hold">
                                          <p:stCondLst>
                                            <p:cond delay="0"/>
                                          </p:stCondLst>
                                        </p:cTn>
                                        <p:tgtEl>
                                          <p:spTgt spid="55"/>
                                        </p:tgtEl>
                                        <p:attrNameLst>
                                          <p:attrName>style.visibility</p:attrName>
                                        </p:attrNameLst>
                                      </p:cBhvr>
                                      <p:to>
                                        <p:strVal val="visible"/>
                                      </p:to>
                                    </p:set>
                                  </p:childTnLst>
                                </p:cTn>
                              </p:par>
                            </p:childTnLst>
                          </p:cTn>
                        </p:par>
                      </p:childTnLst>
                    </p:cTn>
                  </p:par>
                  <p:par>
                    <p:cTn id="309" fill="hold">
                      <p:stCondLst>
                        <p:cond delay="indefinite"/>
                      </p:stCondLst>
                      <p:childTnLst>
                        <p:par>
                          <p:cTn id="310" fill="hold">
                            <p:stCondLst>
                              <p:cond delay="0"/>
                            </p:stCondLst>
                            <p:childTnLst>
                              <p:par>
                                <p:cTn id="311" presetID="1" presetClass="exit" presetSubtype="0" fill="hold" grpId="1" nodeType="clickEffect">
                                  <p:stCondLst>
                                    <p:cond delay="0"/>
                                  </p:stCondLst>
                                  <p:childTnLst>
                                    <p:set>
                                      <p:cBhvr>
                                        <p:cTn id="312" dur="1" fill="hold">
                                          <p:stCondLst>
                                            <p:cond delay="0"/>
                                          </p:stCondLst>
                                        </p:cTn>
                                        <p:tgtEl>
                                          <p:spTgt spid="55"/>
                                        </p:tgtEl>
                                        <p:attrNameLst>
                                          <p:attrName>style.visibility</p:attrName>
                                        </p:attrNameLst>
                                      </p:cBhvr>
                                      <p:to>
                                        <p:strVal val="hidden"/>
                                      </p:to>
                                    </p:set>
                                  </p:childTnLst>
                                </p:cTn>
                              </p:par>
                              <p:par>
                                <p:cTn id="313" presetID="1" presetClass="entr" presetSubtype="0" fill="hold" grpId="0" nodeType="withEffect">
                                  <p:stCondLst>
                                    <p:cond delay="0"/>
                                  </p:stCondLst>
                                  <p:childTnLst>
                                    <p:set>
                                      <p:cBhvr>
                                        <p:cTn id="314" dur="1" fill="hold">
                                          <p:stCondLst>
                                            <p:cond delay="0"/>
                                          </p:stCondLst>
                                        </p:cTn>
                                        <p:tgtEl>
                                          <p:spTgt spid="56"/>
                                        </p:tgtEl>
                                        <p:attrNameLst>
                                          <p:attrName>style.visibility</p:attrName>
                                        </p:attrNameLst>
                                      </p:cBhvr>
                                      <p:to>
                                        <p:strVal val="visible"/>
                                      </p:to>
                                    </p:set>
                                  </p:childTnLst>
                                </p:cTn>
                              </p:par>
                            </p:childTnLst>
                          </p:cTn>
                        </p:par>
                      </p:childTnLst>
                    </p:cTn>
                  </p:par>
                  <p:par>
                    <p:cTn id="315" fill="hold">
                      <p:stCondLst>
                        <p:cond delay="indefinite"/>
                      </p:stCondLst>
                      <p:childTnLst>
                        <p:par>
                          <p:cTn id="316" fill="hold">
                            <p:stCondLst>
                              <p:cond delay="0"/>
                            </p:stCondLst>
                            <p:childTnLst>
                              <p:par>
                                <p:cTn id="317" presetID="1" presetClass="exit" presetSubtype="0" fill="hold" grpId="1" nodeType="clickEffect">
                                  <p:stCondLst>
                                    <p:cond delay="0"/>
                                  </p:stCondLst>
                                  <p:childTnLst>
                                    <p:set>
                                      <p:cBhvr>
                                        <p:cTn id="318" dur="1" fill="hold">
                                          <p:stCondLst>
                                            <p:cond delay="0"/>
                                          </p:stCondLst>
                                        </p:cTn>
                                        <p:tgtEl>
                                          <p:spTgt spid="56"/>
                                        </p:tgtEl>
                                        <p:attrNameLst>
                                          <p:attrName>style.visibility</p:attrName>
                                        </p:attrNameLst>
                                      </p:cBhvr>
                                      <p:to>
                                        <p:strVal val="hidden"/>
                                      </p:to>
                                    </p:set>
                                  </p:childTnLst>
                                </p:cTn>
                              </p:par>
                              <p:par>
                                <p:cTn id="319" presetID="1" presetClass="entr" presetSubtype="0" fill="hold" grpId="0" nodeType="withEffect">
                                  <p:stCondLst>
                                    <p:cond delay="0"/>
                                  </p:stCondLst>
                                  <p:childTnLst>
                                    <p:set>
                                      <p:cBhvr>
                                        <p:cTn id="320" dur="1" fill="hold">
                                          <p:stCondLst>
                                            <p:cond delay="0"/>
                                          </p:stCondLst>
                                        </p:cTn>
                                        <p:tgtEl>
                                          <p:spTgt spid="57"/>
                                        </p:tgtEl>
                                        <p:attrNameLst>
                                          <p:attrName>style.visibility</p:attrName>
                                        </p:attrNameLst>
                                      </p:cBhvr>
                                      <p:to>
                                        <p:strVal val="visible"/>
                                      </p:to>
                                    </p:set>
                                  </p:childTnLst>
                                </p:cTn>
                              </p:par>
                            </p:childTnLst>
                          </p:cTn>
                        </p:par>
                      </p:childTnLst>
                    </p:cTn>
                  </p:par>
                  <p:par>
                    <p:cTn id="321" fill="hold">
                      <p:stCondLst>
                        <p:cond delay="indefinite"/>
                      </p:stCondLst>
                      <p:childTnLst>
                        <p:par>
                          <p:cTn id="322" fill="hold">
                            <p:stCondLst>
                              <p:cond delay="0"/>
                            </p:stCondLst>
                            <p:childTnLst>
                              <p:par>
                                <p:cTn id="323" presetID="1" presetClass="exit" presetSubtype="0" fill="hold" grpId="1" nodeType="clickEffect">
                                  <p:stCondLst>
                                    <p:cond delay="0"/>
                                  </p:stCondLst>
                                  <p:childTnLst>
                                    <p:set>
                                      <p:cBhvr>
                                        <p:cTn id="324" dur="1" fill="hold">
                                          <p:stCondLst>
                                            <p:cond delay="0"/>
                                          </p:stCondLst>
                                        </p:cTn>
                                        <p:tgtEl>
                                          <p:spTgt spid="57"/>
                                        </p:tgtEl>
                                        <p:attrNameLst>
                                          <p:attrName>style.visibility</p:attrName>
                                        </p:attrNameLst>
                                      </p:cBhvr>
                                      <p:to>
                                        <p:strVal val="hidden"/>
                                      </p:to>
                                    </p:set>
                                  </p:childTnLst>
                                </p:cTn>
                              </p:par>
                              <p:par>
                                <p:cTn id="325" presetID="1" presetClass="entr" presetSubtype="0" fill="hold" grpId="0" nodeType="withEffect">
                                  <p:stCondLst>
                                    <p:cond delay="0"/>
                                  </p:stCondLst>
                                  <p:childTnLst>
                                    <p:set>
                                      <p:cBhvr>
                                        <p:cTn id="326" dur="1" fill="hold">
                                          <p:stCondLst>
                                            <p:cond delay="0"/>
                                          </p:stCondLst>
                                        </p:cTn>
                                        <p:tgtEl>
                                          <p:spTgt spid="58"/>
                                        </p:tgtEl>
                                        <p:attrNameLst>
                                          <p:attrName>style.visibility</p:attrName>
                                        </p:attrNameLst>
                                      </p:cBhvr>
                                      <p:to>
                                        <p:strVal val="visible"/>
                                      </p:to>
                                    </p:set>
                                  </p:childTnLst>
                                </p:cTn>
                              </p:par>
                            </p:childTnLst>
                          </p:cTn>
                        </p:par>
                      </p:childTnLst>
                    </p:cTn>
                  </p:par>
                  <p:par>
                    <p:cTn id="327" fill="hold">
                      <p:stCondLst>
                        <p:cond delay="indefinite"/>
                      </p:stCondLst>
                      <p:childTnLst>
                        <p:par>
                          <p:cTn id="328" fill="hold">
                            <p:stCondLst>
                              <p:cond delay="0"/>
                            </p:stCondLst>
                            <p:childTnLst>
                              <p:par>
                                <p:cTn id="329" presetID="1" presetClass="exit" presetSubtype="0" fill="hold" grpId="1" nodeType="clickEffect">
                                  <p:stCondLst>
                                    <p:cond delay="0"/>
                                  </p:stCondLst>
                                  <p:childTnLst>
                                    <p:set>
                                      <p:cBhvr>
                                        <p:cTn id="330" dur="1" fill="hold">
                                          <p:stCondLst>
                                            <p:cond delay="0"/>
                                          </p:stCondLst>
                                        </p:cTn>
                                        <p:tgtEl>
                                          <p:spTgt spid="58"/>
                                        </p:tgtEl>
                                        <p:attrNameLst>
                                          <p:attrName>style.visibility</p:attrName>
                                        </p:attrNameLst>
                                      </p:cBhvr>
                                      <p:to>
                                        <p:strVal val="hidden"/>
                                      </p:to>
                                    </p:set>
                                  </p:childTnLst>
                                </p:cTn>
                              </p:par>
                              <p:par>
                                <p:cTn id="331" presetID="1" presetClass="entr" presetSubtype="0" fill="hold" grpId="0" nodeType="withEffect">
                                  <p:stCondLst>
                                    <p:cond delay="0"/>
                                  </p:stCondLst>
                                  <p:childTnLst>
                                    <p:set>
                                      <p:cBhvr>
                                        <p:cTn id="332" dur="1" fill="hold">
                                          <p:stCondLst>
                                            <p:cond delay="0"/>
                                          </p:stCondLst>
                                        </p:cTn>
                                        <p:tgtEl>
                                          <p:spTgt spid="59"/>
                                        </p:tgtEl>
                                        <p:attrNameLst>
                                          <p:attrName>style.visibility</p:attrName>
                                        </p:attrNameLst>
                                      </p:cBhvr>
                                      <p:to>
                                        <p:strVal val="visible"/>
                                      </p:to>
                                    </p:set>
                                  </p:childTnLst>
                                </p:cTn>
                              </p:par>
                            </p:childTnLst>
                          </p:cTn>
                        </p:par>
                      </p:childTnLst>
                    </p:cTn>
                  </p:par>
                  <p:par>
                    <p:cTn id="333" fill="hold">
                      <p:stCondLst>
                        <p:cond delay="indefinite"/>
                      </p:stCondLst>
                      <p:childTnLst>
                        <p:par>
                          <p:cTn id="334" fill="hold">
                            <p:stCondLst>
                              <p:cond delay="0"/>
                            </p:stCondLst>
                            <p:childTnLst>
                              <p:par>
                                <p:cTn id="335" presetID="1" presetClass="exit" presetSubtype="0" fill="hold" grpId="1" nodeType="clickEffect">
                                  <p:stCondLst>
                                    <p:cond delay="0"/>
                                  </p:stCondLst>
                                  <p:childTnLst>
                                    <p:set>
                                      <p:cBhvr>
                                        <p:cTn id="336" dur="1" fill="hold">
                                          <p:stCondLst>
                                            <p:cond delay="0"/>
                                          </p:stCondLst>
                                        </p:cTn>
                                        <p:tgtEl>
                                          <p:spTgt spid="59"/>
                                        </p:tgtEl>
                                        <p:attrNameLst>
                                          <p:attrName>style.visibility</p:attrName>
                                        </p:attrNameLst>
                                      </p:cBhvr>
                                      <p:to>
                                        <p:strVal val="hidden"/>
                                      </p:to>
                                    </p:set>
                                  </p:childTnLst>
                                </p:cTn>
                              </p:par>
                              <p:par>
                                <p:cTn id="337" presetID="1" presetClass="entr" presetSubtype="0" fill="hold" grpId="0" nodeType="withEffect">
                                  <p:stCondLst>
                                    <p:cond delay="0"/>
                                  </p:stCondLst>
                                  <p:childTnLst>
                                    <p:set>
                                      <p:cBhvr>
                                        <p:cTn id="338" dur="1" fill="hold">
                                          <p:stCondLst>
                                            <p:cond delay="0"/>
                                          </p:stCondLst>
                                        </p:cTn>
                                        <p:tgtEl>
                                          <p:spTgt spid="60"/>
                                        </p:tgtEl>
                                        <p:attrNameLst>
                                          <p:attrName>style.visibility</p:attrName>
                                        </p:attrNameLst>
                                      </p:cBhvr>
                                      <p:to>
                                        <p:strVal val="visible"/>
                                      </p:to>
                                    </p:set>
                                  </p:childTnLst>
                                </p:cTn>
                              </p:par>
                            </p:childTnLst>
                          </p:cTn>
                        </p:par>
                      </p:childTnLst>
                    </p:cTn>
                  </p:par>
                  <p:par>
                    <p:cTn id="339" fill="hold">
                      <p:stCondLst>
                        <p:cond delay="indefinite"/>
                      </p:stCondLst>
                      <p:childTnLst>
                        <p:par>
                          <p:cTn id="340" fill="hold">
                            <p:stCondLst>
                              <p:cond delay="0"/>
                            </p:stCondLst>
                            <p:childTnLst>
                              <p:par>
                                <p:cTn id="341" presetID="1" presetClass="exit" presetSubtype="0" fill="hold" grpId="1" nodeType="clickEffect">
                                  <p:stCondLst>
                                    <p:cond delay="0"/>
                                  </p:stCondLst>
                                  <p:childTnLst>
                                    <p:set>
                                      <p:cBhvr>
                                        <p:cTn id="342" dur="1" fill="hold">
                                          <p:stCondLst>
                                            <p:cond delay="0"/>
                                          </p:stCondLst>
                                        </p:cTn>
                                        <p:tgtEl>
                                          <p:spTgt spid="60"/>
                                        </p:tgtEl>
                                        <p:attrNameLst>
                                          <p:attrName>style.visibility</p:attrName>
                                        </p:attrNameLst>
                                      </p:cBhvr>
                                      <p:to>
                                        <p:strVal val="hidden"/>
                                      </p:to>
                                    </p:set>
                                  </p:childTnLst>
                                </p:cTn>
                              </p:par>
                              <p:par>
                                <p:cTn id="343" presetID="1" presetClass="entr" presetSubtype="0" fill="hold" grpId="0" nodeType="withEffect">
                                  <p:stCondLst>
                                    <p:cond delay="0"/>
                                  </p:stCondLst>
                                  <p:childTnLst>
                                    <p:set>
                                      <p:cBhvr>
                                        <p:cTn id="344" dur="1" fill="hold">
                                          <p:stCondLst>
                                            <p:cond delay="0"/>
                                          </p:stCondLst>
                                        </p:cTn>
                                        <p:tgtEl>
                                          <p:spTgt spid="61"/>
                                        </p:tgtEl>
                                        <p:attrNameLst>
                                          <p:attrName>style.visibility</p:attrName>
                                        </p:attrNameLst>
                                      </p:cBhvr>
                                      <p:to>
                                        <p:strVal val="visible"/>
                                      </p:to>
                                    </p:set>
                                  </p:childTnLst>
                                </p:cTn>
                              </p:par>
                            </p:childTnLst>
                          </p:cTn>
                        </p:par>
                      </p:childTnLst>
                    </p:cTn>
                  </p:par>
                  <p:par>
                    <p:cTn id="345" fill="hold">
                      <p:stCondLst>
                        <p:cond delay="indefinite"/>
                      </p:stCondLst>
                      <p:childTnLst>
                        <p:par>
                          <p:cTn id="346" fill="hold">
                            <p:stCondLst>
                              <p:cond delay="0"/>
                            </p:stCondLst>
                            <p:childTnLst>
                              <p:par>
                                <p:cTn id="347" presetID="1" presetClass="exit" presetSubtype="0" fill="hold" grpId="1" nodeType="clickEffect">
                                  <p:stCondLst>
                                    <p:cond delay="0"/>
                                  </p:stCondLst>
                                  <p:childTnLst>
                                    <p:set>
                                      <p:cBhvr>
                                        <p:cTn id="348" dur="1" fill="hold">
                                          <p:stCondLst>
                                            <p:cond delay="0"/>
                                          </p:stCondLst>
                                        </p:cTn>
                                        <p:tgtEl>
                                          <p:spTgt spid="61"/>
                                        </p:tgtEl>
                                        <p:attrNameLst>
                                          <p:attrName>style.visibility</p:attrName>
                                        </p:attrNameLst>
                                      </p:cBhvr>
                                      <p:to>
                                        <p:strVal val="hidden"/>
                                      </p:to>
                                    </p:set>
                                  </p:childTnLst>
                                </p:cTn>
                              </p:par>
                              <p:par>
                                <p:cTn id="349" presetID="1" presetClass="entr" presetSubtype="0" fill="hold" grpId="0" nodeType="withEffect">
                                  <p:stCondLst>
                                    <p:cond delay="0"/>
                                  </p:stCondLst>
                                  <p:childTnLst>
                                    <p:set>
                                      <p:cBhvr>
                                        <p:cTn id="350" dur="1" fill="hold">
                                          <p:stCondLst>
                                            <p:cond delay="0"/>
                                          </p:stCondLst>
                                        </p:cTn>
                                        <p:tgtEl>
                                          <p:spTgt spid="62"/>
                                        </p:tgtEl>
                                        <p:attrNameLst>
                                          <p:attrName>style.visibility</p:attrName>
                                        </p:attrNameLst>
                                      </p:cBhvr>
                                      <p:to>
                                        <p:strVal val="visible"/>
                                      </p:to>
                                    </p:set>
                                  </p:childTnLst>
                                </p:cTn>
                              </p:par>
                            </p:childTnLst>
                          </p:cTn>
                        </p:par>
                      </p:childTnLst>
                    </p:cTn>
                  </p:par>
                  <p:par>
                    <p:cTn id="351" fill="hold">
                      <p:stCondLst>
                        <p:cond delay="indefinite"/>
                      </p:stCondLst>
                      <p:childTnLst>
                        <p:par>
                          <p:cTn id="352" fill="hold">
                            <p:stCondLst>
                              <p:cond delay="0"/>
                            </p:stCondLst>
                            <p:childTnLst>
                              <p:par>
                                <p:cTn id="353" presetID="1" presetClass="exit" presetSubtype="0" fill="hold" grpId="1" nodeType="clickEffect">
                                  <p:stCondLst>
                                    <p:cond delay="0"/>
                                  </p:stCondLst>
                                  <p:childTnLst>
                                    <p:set>
                                      <p:cBhvr>
                                        <p:cTn id="354" dur="1" fill="hold">
                                          <p:stCondLst>
                                            <p:cond delay="0"/>
                                          </p:stCondLst>
                                        </p:cTn>
                                        <p:tgtEl>
                                          <p:spTgt spid="62"/>
                                        </p:tgtEl>
                                        <p:attrNameLst>
                                          <p:attrName>style.visibility</p:attrName>
                                        </p:attrNameLst>
                                      </p:cBhvr>
                                      <p:to>
                                        <p:strVal val="hidden"/>
                                      </p:to>
                                    </p:set>
                                  </p:childTnLst>
                                </p:cTn>
                              </p:par>
                              <p:par>
                                <p:cTn id="355" presetID="1" presetClass="entr" presetSubtype="0" fill="hold" grpId="0" nodeType="withEffect">
                                  <p:stCondLst>
                                    <p:cond delay="0"/>
                                  </p:stCondLst>
                                  <p:childTnLst>
                                    <p:set>
                                      <p:cBhvr>
                                        <p:cTn id="356" dur="1" fill="hold">
                                          <p:stCondLst>
                                            <p:cond delay="0"/>
                                          </p:stCondLst>
                                        </p:cTn>
                                        <p:tgtEl>
                                          <p:spTgt spid="63"/>
                                        </p:tgtEl>
                                        <p:attrNameLst>
                                          <p:attrName>style.visibility</p:attrName>
                                        </p:attrNameLst>
                                      </p:cBhvr>
                                      <p:to>
                                        <p:strVal val="visible"/>
                                      </p:to>
                                    </p:set>
                                  </p:childTnLst>
                                </p:cTn>
                              </p:par>
                            </p:childTnLst>
                          </p:cTn>
                        </p:par>
                      </p:childTnLst>
                    </p:cTn>
                  </p:par>
                  <p:par>
                    <p:cTn id="357" fill="hold">
                      <p:stCondLst>
                        <p:cond delay="indefinite"/>
                      </p:stCondLst>
                      <p:childTnLst>
                        <p:par>
                          <p:cTn id="358" fill="hold">
                            <p:stCondLst>
                              <p:cond delay="0"/>
                            </p:stCondLst>
                            <p:childTnLst>
                              <p:par>
                                <p:cTn id="359" presetID="1" presetClass="exit" presetSubtype="0" fill="hold" grpId="1" nodeType="clickEffect">
                                  <p:stCondLst>
                                    <p:cond delay="0"/>
                                  </p:stCondLst>
                                  <p:childTnLst>
                                    <p:set>
                                      <p:cBhvr>
                                        <p:cTn id="360" dur="1" fill="hold">
                                          <p:stCondLst>
                                            <p:cond delay="0"/>
                                          </p:stCondLst>
                                        </p:cTn>
                                        <p:tgtEl>
                                          <p:spTgt spid="63"/>
                                        </p:tgtEl>
                                        <p:attrNameLst>
                                          <p:attrName>style.visibility</p:attrName>
                                        </p:attrNameLst>
                                      </p:cBhvr>
                                      <p:to>
                                        <p:strVal val="hidden"/>
                                      </p:to>
                                    </p:set>
                                  </p:childTnLst>
                                </p:cTn>
                              </p:par>
                              <p:par>
                                <p:cTn id="361" presetID="1" presetClass="entr" presetSubtype="0" fill="hold" grpId="0" nodeType="withEffect">
                                  <p:stCondLst>
                                    <p:cond delay="0"/>
                                  </p:stCondLst>
                                  <p:childTnLst>
                                    <p:set>
                                      <p:cBhvr>
                                        <p:cTn id="362" dur="1" fill="hold">
                                          <p:stCondLst>
                                            <p:cond delay="0"/>
                                          </p:stCondLst>
                                        </p:cTn>
                                        <p:tgtEl>
                                          <p:spTgt spid="10240"/>
                                        </p:tgtEl>
                                        <p:attrNameLst>
                                          <p:attrName>style.visibility</p:attrName>
                                        </p:attrNameLst>
                                      </p:cBhvr>
                                      <p:to>
                                        <p:strVal val="visible"/>
                                      </p:to>
                                    </p:set>
                                  </p:childTnLst>
                                </p:cTn>
                              </p:par>
                            </p:childTnLst>
                          </p:cTn>
                        </p:par>
                      </p:childTnLst>
                    </p:cTn>
                  </p:par>
                  <p:par>
                    <p:cTn id="363" fill="hold">
                      <p:stCondLst>
                        <p:cond delay="indefinite"/>
                      </p:stCondLst>
                      <p:childTnLst>
                        <p:par>
                          <p:cTn id="364" fill="hold">
                            <p:stCondLst>
                              <p:cond delay="0"/>
                            </p:stCondLst>
                            <p:childTnLst>
                              <p:par>
                                <p:cTn id="365" presetID="1" presetClass="exit" presetSubtype="0" fill="hold" grpId="1" nodeType="clickEffect">
                                  <p:stCondLst>
                                    <p:cond delay="0"/>
                                  </p:stCondLst>
                                  <p:childTnLst>
                                    <p:set>
                                      <p:cBhvr>
                                        <p:cTn id="366" dur="1" fill="hold">
                                          <p:stCondLst>
                                            <p:cond delay="0"/>
                                          </p:stCondLst>
                                        </p:cTn>
                                        <p:tgtEl>
                                          <p:spTgt spid="10240"/>
                                        </p:tgtEl>
                                        <p:attrNameLst>
                                          <p:attrName>style.visibility</p:attrName>
                                        </p:attrNameLst>
                                      </p:cBhvr>
                                      <p:to>
                                        <p:strVal val="hidden"/>
                                      </p:to>
                                    </p:set>
                                  </p:childTnLst>
                                </p:cTn>
                              </p:par>
                              <p:par>
                                <p:cTn id="367" presetID="1" presetClass="entr" presetSubtype="0" fill="hold" grpId="0" nodeType="withEffect">
                                  <p:stCondLst>
                                    <p:cond delay="0"/>
                                  </p:stCondLst>
                                  <p:childTnLst>
                                    <p:set>
                                      <p:cBhvr>
                                        <p:cTn id="368" dur="1" fill="hold">
                                          <p:stCondLst>
                                            <p:cond delay="0"/>
                                          </p:stCondLst>
                                        </p:cTn>
                                        <p:tgtEl>
                                          <p:spTgt spid="10241"/>
                                        </p:tgtEl>
                                        <p:attrNameLst>
                                          <p:attrName>style.visibility</p:attrName>
                                        </p:attrNameLst>
                                      </p:cBhvr>
                                      <p:to>
                                        <p:strVal val="visible"/>
                                      </p:to>
                                    </p:set>
                                  </p:childTnLst>
                                </p:cTn>
                              </p:par>
                            </p:childTnLst>
                          </p:cTn>
                        </p:par>
                      </p:childTnLst>
                    </p:cTn>
                  </p:par>
                  <p:par>
                    <p:cTn id="369" fill="hold">
                      <p:stCondLst>
                        <p:cond delay="indefinite"/>
                      </p:stCondLst>
                      <p:childTnLst>
                        <p:par>
                          <p:cTn id="370" fill="hold">
                            <p:stCondLst>
                              <p:cond delay="0"/>
                            </p:stCondLst>
                            <p:childTnLst>
                              <p:par>
                                <p:cTn id="371" presetID="1" presetClass="exit" presetSubtype="0" fill="hold" grpId="1" nodeType="clickEffect">
                                  <p:stCondLst>
                                    <p:cond delay="0"/>
                                  </p:stCondLst>
                                  <p:childTnLst>
                                    <p:set>
                                      <p:cBhvr>
                                        <p:cTn id="372" dur="1" fill="hold">
                                          <p:stCondLst>
                                            <p:cond delay="0"/>
                                          </p:stCondLst>
                                        </p:cTn>
                                        <p:tgtEl>
                                          <p:spTgt spid="10241"/>
                                        </p:tgtEl>
                                        <p:attrNameLst>
                                          <p:attrName>style.visibility</p:attrName>
                                        </p:attrNameLst>
                                      </p:cBhvr>
                                      <p:to>
                                        <p:strVal val="hidden"/>
                                      </p:to>
                                    </p:set>
                                  </p:childTnLst>
                                </p:cTn>
                              </p:par>
                              <p:par>
                                <p:cTn id="373" presetID="1" presetClass="entr" presetSubtype="0" fill="hold" grpId="0" nodeType="withEffect">
                                  <p:stCondLst>
                                    <p:cond delay="0"/>
                                  </p:stCondLst>
                                  <p:childTnLst>
                                    <p:set>
                                      <p:cBhvr>
                                        <p:cTn id="374" dur="1" fill="hold">
                                          <p:stCondLst>
                                            <p:cond delay="0"/>
                                          </p:stCondLst>
                                        </p:cTn>
                                        <p:tgtEl>
                                          <p:spTgt spid="10242"/>
                                        </p:tgtEl>
                                        <p:attrNameLst>
                                          <p:attrName>style.visibility</p:attrName>
                                        </p:attrNameLst>
                                      </p:cBhvr>
                                      <p:to>
                                        <p:strVal val="visible"/>
                                      </p:to>
                                    </p:set>
                                  </p:childTnLst>
                                </p:cTn>
                              </p:par>
                            </p:childTnLst>
                          </p:cTn>
                        </p:par>
                      </p:childTnLst>
                    </p:cTn>
                  </p:par>
                  <p:par>
                    <p:cTn id="375" fill="hold">
                      <p:stCondLst>
                        <p:cond delay="indefinite"/>
                      </p:stCondLst>
                      <p:childTnLst>
                        <p:par>
                          <p:cTn id="376" fill="hold">
                            <p:stCondLst>
                              <p:cond delay="0"/>
                            </p:stCondLst>
                            <p:childTnLst>
                              <p:par>
                                <p:cTn id="377" presetID="1" presetClass="exit" presetSubtype="0" fill="hold" grpId="1" nodeType="clickEffect">
                                  <p:stCondLst>
                                    <p:cond delay="0"/>
                                  </p:stCondLst>
                                  <p:childTnLst>
                                    <p:set>
                                      <p:cBhvr>
                                        <p:cTn id="378" dur="1" fill="hold">
                                          <p:stCondLst>
                                            <p:cond delay="0"/>
                                          </p:stCondLst>
                                        </p:cTn>
                                        <p:tgtEl>
                                          <p:spTgt spid="10242"/>
                                        </p:tgtEl>
                                        <p:attrNameLst>
                                          <p:attrName>style.visibility</p:attrName>
                                        </p:attrNameLst>
                                      </p:cBhvr>
                                      <p:to>
                                        <p:strVal val="hidden"/>
                                      </p:to>
                                    </p:set>
                                  </p:childTnLst>
                                </p:cTn>
                              </p:par>
                              <p:par>
                                <p:cTn id="379" presetID="1" presetClass="entr" presetSubtype="0" fill="hold" grpId="0" nodeType="withEffect">
                                  <p:stCondLst>
                                    <p:cond delay="0"/>
                                  </p:stCondLst>
                                  <p:childTnLst>
                                    <p:set>
                                      <p:cBhvr>
                                        <p:cTn id="380" dur="1" fill="hold">
                                          <p:stCondLst>
                                            <p:cond delay="0"/>
                                          </p:stCondLst>
                                        </p:cTn>
                                        <p:tgtEl>
                                          <p:spTgt spid="10243"/>
                                        </p:tgtEl>
                                        <p:attrNameLst>
                                          <p:attrName>style.visibility</p:attrName>
                                        </p:attrNameLst>
                                      </p:cBhvr>
                                      <p:to>
                                        <p:strVal val="visible"/>
                                      </p:to>
                                    </p:set>
                                  </p:childTnLst>
                                </p:cTn>
                              </p:par>
                            </p:childTnLst>
                          </p:cTn>
                        </p:par>
                      </p:childTnLst>
                    </p:cTn>
                  </p:par>
                  <p:par>
                    <p:cTn id="381" fill="hold">
                      <p:stCondLst>
                        <p:cond delay="indefinite"/>
                      </p:stCondLst>
                      <p:childTnLst>
                        <p:par>
                          <p:cTn id="382" fill="hold">
                            <p:stCondLst>
                              <p:cond delay="0"/>
                            </p:stCondLst>
                            <p:childTnLst>
                              <p:par>
                                <p:cTn id="383" presetID="1" presetClass="exit" presetSubtype="0" fill="hold" grpId="1" nodeType="clickEffect">
                                  <p:stCondLst>
                                    <p:cond delay="0"/>
                                  </p:stCondLst>
                                  <p:childTnLst>
                                    <p:set>
                                      <p:cBhvr>
                                        <p:cTn id="384" dur="1" fill="hold">
                                          <p:stCondLst>
                                            <p:cond delay="0"/>
                                          </p:stCondLst>
                                        </p:cTn>
                                        <p:tgtEl>
                                          <p:spTgt spid="10243"/>
                                        </p:tgtEl>
                                        <p:attrNameLst>
                                          <p:attrName>style.visibility</p:attrName>
                                        </p:attrNameLst>
                                      </p:cBhvr>
                                      <p:to>
                                        <p:strVal val="hidden"/>
                                      </p:to>
                                    </p:set>
                                  </p:childTnLst>
                                </p:cTn>
                              </p:par>
                              <p:par>
                                <p:cTn id="385" presetID="1" presetClass="entr" presetSubtype="0" fill="hold" grpId="0" nodeType="withEffect">
                                  <p:stCondLst>
                                    <p:cond delay="0"/>
                                  </p:stCondLst>
                                  <p:childTnLst>
                                    <p:set>
                                      <p:cBhvr>
                                        <p:cTn id="386" dur="1" fill="hold">
                                          <p:stCondLst>
                                            <p:cond delay="0"/>
                                          </p:stCondLst>
                                        </p:cTn>
                                        <p:tgtEl>
                                          <p:spTgt spid="10244"/>
                                        </p:tgtEl>
                                        <p:attrNameLst>
                                          <p:attrName>style.visibility</p:attrName>
                                        </p:attrNameLst>
                                      </p:cBhvr>
                                      <p:to>
                                        <p:strVal val="visible"/>
                                      </p:to>
                                    </p:set>
                                  </p:childTnLst>
                                </p:cTn>
                              </p:par>
                            </p:childTnLst>
                          </p:cTn>
                        </p:par>
                      </p:childTnLst>
                    </p:cTn>
                  </p:par>
                  <p:par>
                    <p:cTn id="387" fill="hold">
                      <p:stCondLst>
                        <p:cond delay="indefinite"/>
                      </p:stCondLst>
                      <p:childTnLst>
                        <p:par>
                          <p:cTn id="388" fill="hold">
                            <p:stCondLst>
                              <p:cond delay="0"/>
                            </p:stCondLst>
                            <p:childTnLst>
                              <p:par>
                                <p:cTn id="389" presetID="1" presetClass="exit" presetSubtype="0" fill="hold" grpId="1" nodeType="clickEffect">
                                  <p:stCondLst>
                                    <p:cond delay="0"/>
                                  </p:stCondLst>
                                  <p:childTnLst>
                                    <p:set>
                                      <p:cBhvr>
                                        <p:cTn id="390" dur="1" fill="hold">
                                          <p:stCondLst>
                                            <p:cond delay="0"/>
                                          </p:stCondLst>
                                        </p:cTn>
                                        <p:tgtEl>
                                          <p:spTgt spid="10244"/>
                                        </p:tgtEl>
                                        <p:attrNameLst>
                                          <p:attrName>style.visibility</p:attrName>
                                        </p:attrNameLst>
                                      </p:cBhvr>
                                      <p:to>
                                        <p:strVal val="hidden"/>
                                      </p:to>
                                    </p:set>
                                  </p:childTnLst>
                                </p:cTn>
                              </p:par>
                              <p:par>
                                <p:cTn id="391" presetID="1" presetClass="entr" presetSubtype="0" fill="hold" grpId="0" nodeType="withEffect">
                                  <p:stCondLst>
                                    <p:cond delay="0"/>
                                  </p:stCondLst>
                                  <p:childTnLst>
                                    <p:set>
                                      <p:cBhvr>
                                        <p:cTn id="392" dur="1" fill="hold">
                                          <p:stCondLst>
                                            <p:cond delay="0"/>
                                          </p:stCondLst>
                                        </p:cTn>
                                        <p:tgtEl>
                                          <p:spTgt spid="10245"/>
                                        </p:tgtEl>
                                        <p:attrNameLst>
                                          <p:attrName>style.visibility</p:attrName>
                                        </p:attrNameLst>
                                      </p:cBhvr>
                                      <p:to>
                                        <p:strVal val="visible"/>
                                      </p:to>
                                    </p:set>
                                  </p:childTnLst>
                                </p:cTn>
                              </p:par>
                            </p:childTnLst>
                          </p:cTn>
                        </p:par>
                      </p:childTnLst>
                    </p:cTn>
                  </p:par>
                  <p:par>
                    <p:cTn id="393" fill="hold">
                      <p:stCondLst>
                        <p:cond delay="indefinite"/>
                      </p:stCondLst>
                      <p:childTnLst>
                        <p:par>
                          <p:cTn id="394" fill="hold">
                            <p:stCondLst>
                              <p:cond delay="0"/>
                            </p:stCondLst>
                            <p:childTnLst>
                              <p:par>
                                <p:cTn id="395" presetID="1" presetClass="exit" presetSubtype="0" fill="hold" grpId="1" nodeType="clickEffect">
                                  <p:stCondLst>
                                    <p:cond delay="0"/>
                                  </p:stCondLst>
                                  <p:childTnLst>
                                    <p:set>
                                      <p:cBhvr>
                                        <p:cTn id="396" dur="1" fill="hold">
                                          <p:stCondLst>
                                            <p:cond delay="0"/>
                                          </p:stCondLst>
                                        </p:cTn>
                                        <p:tgtEl>
                                          <p:spTgt spid="10245"/>
                                        </p:tgtEl>
                                        <p:attrNameLst>
                                          <p:attrName>style.visibility</p:attrName>
                                        </p:attrNameLst>
                                      </p:cBhvr>
                                      <p:to>
                                        <p:strVal val="hidden"/>
                                      </p:to>
                                    </p:set>
                                  </p:childTnLst>
                                </p:cTn>
                              </p:par>
                              <p:par>
                                <p:cTn id="397" presetID="1" presetClass="entr" presetSubtype="0" fill="hold" grpId="0" nodeType="withEffect">
                                  <p:stCondLst>
                                    <p:cond delay="0"/>
                                  </p:stCondLst>
                                  <p:childTnLst>
                                    <p:set>
                                      <p:cBhvr>
                                        <p:cTn id="398" dur="1" fill="hold">
                                          <p:stCondLst>
                                            <p:cond delay="0"/>
                                          </p:stCondLst>
                                        </p:cTn>
                                        <p:tgtEl>
                                          <p:spTgt spid="10246"/>
                                        </p:tgtEl>
                                        <p:attrNameLst>
                                          <p:attrName>style.visibility</p:attrName>
                                        </p:attrNameLst>
                                      </p:cBhvr>
                                      <p:to>
                                        <p:strVal val="visible"/>
                                      </p:to>
                                    </p:set>
                                  </p:childTnLst>
                                </p:cTn>
                              </p:par>
                            </p:childTnLst>
                          </p:cTn>
                        </p:par>
                      </p:childTnLst>
                    </p:cTn>
                  </p:par>
                  <p:par>
                    <p:cTn id="399" fill="hold">
                      <p:stCondLst>
                        <p:cond delay="indefinite"/>
                      </p:stCondLst>
                      <p:childTnLst>
                        <p:par>
                          <p:cTn id="400" fill="hold">
                            <p:stCondLst>
                              <p:cond delay="0"/>
                            </p:stCondLst>
                            <p:childTnLst>
                              <p:par>
                                <p:cTn id="401" presetID="1" presetClass="exit" presetSubtype="0" fill="hold" grpId="1" nodeType="clickEffect">
                                  <p:stCondLst>
                                    <p:cond delay="0"/>
                                  </p:stCondLst>
                                  <p:childTnLst>
                                    <p:set>
                                      <p:cBhvr>
                                        <p:cTn id="402" dur="1" fill="hold">
                                          <p:stCondLst>
                                            <p:cond delay="0"/>
                                          </p:stCondLst>
                                        </p:cTn>
                                        <p:tgtEl>
                                          <p:spTgt spid="10246"/>
                                        </p:tgtEl>
                                        <p:attrNameLst>
                                          <p:attrName>style.visibility</p:attrName>
                                        </p:attrNameLst>
                                      </p:cBhvr>
                                      <p:to>
                                        <p:strVal val="hidden"/>
                                      </p:to>
                                    </p:set>
                                  </p:childTnLst>
                                </p:cTn>
                              </p:par>
                              <p:par>
                                <p:cTn id="403" presetID="1" presetClass="entr" presetSubtype="0" fill="hold" grpId="0" nodeType="withEffect">
                                  <p:stCondLst>
                                    <p:cond delay="0"/>
                                  </p:stCondLst>
                                  <p:childTnLst>
                                    <p:set>
                                      <p:cBhvr>
                                        <p:cTn id="404" dur="1" fill="hold">
                                          <p:stCondLst>
                                            <p:cond delay="0"/>
                                          </p:stCondLst>
                                        </p:cTn>
                                        <p:tgtEl>
                                          <p:spTgt spid="10247"/>
                                        </p:tgtEl>
                                        <p:attrNameLst>
                                          <p:attrName>style.visibility</p:attrName>
                                        </p:attrNameLst>
                                      </p:cBhvr>
                                      <p:to>
                                        <p:strVal val="visible"/>
                                      </p:to>
                                    </p:set>
                                  </p:childTnLst>
                                </p:cTn>
                              </p:par>
                            </p:childTnLst>
                          </p:cTn>
                        </p:par>
                      </p:childTnLst>
                    </p:cTn>
                  </p:par>
                  <p:par>
                    <p:cTn id="405" fill="hold">
                      <p:stCondLst>
                        <p:cond delay="indefinite"/>
                      </p:stCondLst>
                      <p:childTnLst>
                        <p:par>
                          <p:cTn id="406" fill="hold">
                            <p:stCondLst>
                              <p:cond delay="0"/>
                            </p:stCondLst>
                            <p:childTnLst>
                              <p:par>
                                <p:cTn id="407" presetID="1" presetClass="exit" presetSubtype="0" fill="hold" grpId="1" nodeType="clickEffect">
                                  <p:stCondLst>
                                    <p:cond delay="0"/>
                                  </p:stCondLst>
                                  <p:childTnLst>
                                    <p:set>
                                      <p:cBhvr>
                                        <p:cTn id="408" dur="1" fill="hold">
                                          <p:stCondLst>
                                            <p:cond delay="0"/>
                                          </p:stCondLst>
                                        </p:cTn>
                                        <p:tgtEl>
                                          <p:spTgt spid="10247"/>
                                        </p:tgtEl>
                                        <p:attrNameLst>
                                          <p:attrName>style.visibility</p:attrName>
                                        </p:attrNameLst>
                                      </p:cBhvr>
                                      <p:to>
                                        <p:strVal val="hidden"/>
                                      </p:to>
                                    </p:set>
                                  </p:childTnLst>
                                </p:cTn>
                              </p:par>
                              <p:par>
                                <p:cTn id="409" presetID="1" presetClass="entr" presetSubtype="0" fill="hold" grpId="0" nodeType="withEffect">
                                  <p:stCondLst>
                                    <p:cond delay="0"/>
                                  </p:stCondLst>
                                  <p:childTnLst>
                                    <p:set>
                                      <p:cBhvr>
                                        <p:cTn id="410" dur="1" fill="hold">
                                          <p:stCondLst>
                                            <p:cond delay="0"/>
                                          </p:stCondLst>
                                        </p:cTn>
                                        <p:tgtEl>
                                          <p:spTgt spid="10249"/>
                                        </p:tgtEl>
                                        <p:attrNameLst>
                                          <p:attrName>style.visibility</p:attrName>
                                        </p:attrNameLst>
                                      </p:cBhvr>
                                      <p:to>
                                        <p:strVal val="visible"/>
                                      </p:to>
                                    </p:set>
                                  </p:childTnLst>
                                </p:cTn>
                              </p:par>
                            </p:childTnLst>
                          </p:cTn>
                        </p:par>
                      </p:childTnLst>
                    </p:cTn>
                  </p:par>
                  <p:par>
                    <p:cTn id="411" fill="hold">
                      <p:stCondLst>
                        <p:cond delay="indefinite"/>
                      </p:stCondLst>
                      <p:childTnLst>
                        <p:par>
                          <p:cTn id="412" fill="hold">
                            <p:stCondLst>
                              <p:cond delay="0"/>
                            </p:stCondLst>
                            <p:childTnLst>
                              <p:par>
                                <p:cTn id="413" presetID="1" presetClass="exit" presetSubtype="0" fill="hold" grpId="1" nodeType="clickEffect">
                                  <p:stCondLst>
                                    <p:cond delay="0"/>
                                  </p:stCondLst>
                                  <p:childTnLst>
                                    <p:set>
                                      <p:cBhvr>
                                        <p:cTn id="414" dur="1" fill="hold">
                                          <p:stCondLst>
                                            <p:cond delay="0"/>
                                          </p:stCondLst>
                                        </p:cTn>
                                        <p:tgtEl>
                                          <p:spTgt spid="10249"/>
                                        </p:tgtEl>
                                        <p:attrNameLst>
                                          <p:attrName>style.visibility</p:attrName>
                                        </p:attrNameLst>
                                      </p:cBhvr>
                                      <p:to>
                                        <p:strVal val="hidden"/>
                                      </p:to>
                                    </p:set>
                                  </p:childTnLst>
                                </p:cTn>
                              </p:par>
                              <p:par>
                                <p:cTn id="415" presetID="1" presetClass="entr" presetSubtype="0" fill="hold" grpId="0" nodeType="withEffect">
                                  <p:stCondLst>
                                    <p:cond delay="0"/>
                                  </p:stCondLst>
                                  <p:childTnLst>
                                    <p:set>
                                      <p:cBhvr>
                                        <p:cTn id="416" dur="1" fill="hold">
                                          <p:stCondLst>
                                            <p:cond delay="0"/>
                                          </p:stCondLst>
                                        </p:cTn>
                                        <p:tgtEl>
                                          <p:spTgt spid="10250"/>
                                        </p:tgtEl>
                                        <p:attrNameLst>
                                          <p:attrName>style.visibility</p:attrName>
                                        </p:attrNameLst>
                                      </p:cBhvr>
                                      <p:to>
                                        <p:strVal val="visible"/>
                                      </p:to>
                                    </p:set>
                                  </p:childTnLst>
                                </p:cTn>
                              </p:par>
                            </p:childTnLst>
                          </p:cTn>
                        </p:par>
                      </p:childTnLst>
                    </p:cTn>
                  </p:par>
                  <p:par>
                    <p:cTn id="417" fill="hold">
                      <p:stCondLst>
                        <p:cond delay="indefinite"/>
                      </p:stCondLst>
                      <p:childTnLst>
                        <p:par>
                          <p:cTn id="418" fill="hold">
                            <p:stCondLst>
                              <p:cond delay="0"/>
                            </p:stCondLst>
                            <p:childTnLst>
                              <p:par>
                                <p:cTn id="419" presetID="1" presetClass="exit" presetSubtype="0" fill="hold" grpId="1" nodeType="clickEffect">
                                  <p:stCondLst>
                                    <p:cond delay="0"/>
                                  </p:stCondLst>
                                  <p:childTnLst>
                                    <p:set>
                                      <p:cBhvr>
                                        <p:cTn id="420" dur="1" fill="hold">
                                          <p:stCondLst>
                                            <p:cond delay="0"/>
                                          </p:stCondLst>
                                        </p:cTn>
                                        <p:tgtEl>
                                          <p:spTgt spid="10250"/>
                                        </p:tgtEl>
                                        <p:attrNameLst>
                                          <p:attrName>style.visibility</p:attrName>
                                        </p:attrNameLst>
                                      </p:cBhvr>
                                      <p:to>
                                        <p:strVal val="hidden"/>
                                      </p:to>
                                    </p:set>
                                  </p:childTnLst>
                                </p:cTn>
                              </p:par>
                              <p:par>
                                <p:cTn id="421" presetID="1" presetClass="entr" presetSubtype="0" fill="hold" grpId="0" nodeType="withEffect">
                                  <p:stCondLst>
                                    <p:cond delay="0"/>
                                  </p:stCondLst>
                                  <p:childTnLst>
                                    <p:set>
                                      <p:cBhvr>
                                        <p:cTn id="422" dur="1" fill="hold">
                                          <p:stCondLst>
                                            <p:cond delay="0"/>
                                          </p:stCondLst>
                                        </p:cTn>
                                        <p:tgtEl>
                                          <p:spTgt spid="10251"/>
                                        </p:tgtEl>
                                        <p:attrNameLst>
                                          <p:attrName>style.visibility</p:attrName>
                                        </p:attrNameLst>
                                      </p:cBhvr>
                                      <p:to>
                                        <p:strVal val="visible"/>
                                      </p:to>
                                    </p:set>
                                  </p:childTnLst>
                                </p:cTn>
                              </p:par>
                            </p:childTnLst>
                          </p:cTn>
                        </p:par>
                      </p:childTnLst>
                    </p:cTn>
                  </p:par>
                  <p:par>
                    <p:cTn id="423" fill="hold">
                      <p:stCondLst>
                        <p:cond delay="indefinite"/>
                      </p:stCondLst>
                      <p:childTnLst>
                        <p:par>
                          <p:cTn id="424" fill="hold">
                            <p:stCondLst>
                              <p:cond delay="0"/>
                            </p:stCondLst>
                            <p:childTnLst>
                              <p:par>
                                <p:cTn id="425" presetID="1" presetClass="exit" presetSubtype="0" fill="hold" grpId="1" nodeType="clickEffect">
                                  <p:stCondLst>
                                    <p:cond delay="0"/>
                                  </p:stCondLst>
                                  <p:childTnLst>
                                    <p:set>
                                      <p:cBhvr>
                                        <p:cTn id="426" dur="1" fill="hold">
                                          <p:stCondLst>
                                            <p:cond delay="0"/>
                                          </p:stCondLst>
                                        </p:cTn>
                                        <p:tgtEl>
                                          <p:spTgt spid="10251"/>
                                        </p:tgtEl>
                                        <p:attrNameLst>
                                          <p:attrName>style.visibility</p:attrName>
                                        </p:attrNameLst>
                                      </p:cBhvr>
                                      <p:to>
                                        <p:strVal val="hidden"/>
                                      </p:to>
                                    </p:set>
                                  </p:childTnLst>
                                </p:cTn>
                              </p:par>
                              <p:par>
                                <p:cTn id="427" presetID="1" presetClass="entr" presetSubtype="0" fill="hold" grpId="0" nodeType="withEffect">
                                  <p:stCondLst>
                                    <p:cond delay="0"/>
                                  </p:stCondLst>
                                  <p:childTnLst>
                                    <p:set>
                                      <p:cBhvr>
                                        <p:cTn id="428" dur="1" fill="hold">
                                          <p:stCondLst>
                                            <p:cond delay="0"/>
                                          </p:stCondLst>
                                        </p:cTn>
                                        <p:tgtEl>
                                          <p:spTgt spid="10252"/>
                                        </p:tgtEl>
                                        <p:attrNameLst>
                                          <p:attrName>style.visibility</p:attrName>
                                        </p:attrNameLst>
                                      </p:cBhvr>
                                      <p:to>
                                        <p:strVal val="visible"/>
                                      </p:to>
                                    </p:set>
                                  </p:childTnLst>
                                </p:cTn>
                              </p:par>
                            </p:childTnLst>
                          </p:cTn>
                        </p:par>
                      </p:childTnLst>
                    </p:cTn>
                  </p:par>
                  <p:par>
                    <p:cTn id="429" fill="hold">
                      <p:stCondLst>
                        <p:cond delay="indefinite"/>
                      </p:stCondLst>
                      <p:childTnLst>
                        <p:par>
                          <p:cTn id="430" fill="hold">
                            <p:stCondLst>
                              <p:cond delay="0"/>
                            </p:stCondLst>
                            <p:childTnLst>
                              <p:par>
                                <p:cTn id="431" presetID="1" presetClass="exit" presetSubtype="0" fill="hold" grpId="1" nodeType="clickEffect">
                                  <p:stCondLst>
                                    <p:cond delay="0"/>
                                  </p:stCondLst>
                                  <p:childTnLst>
                                    <p:set>
                                      <p:cBhvr>
                                        <p:cTn id="432" dur="1" fill="hold">
                                          <p:stCondLst>
                                            <p:cond delay="0"/>
                                          </p:stCondLst>
                                        </p:cTn>
                                        <p:tgtEl>
                                          <p:spTgt spid="10252"/>
                                        </p:tgtEl>
                                        <p:attrNameLst>
                                          <p:attrName>style.visibility</p:attrName>
                                        </p:attrNameLst>
                                      </p:cBhvr>
                                      <p:to>
                                        <p:strVal val="hidden"/>
                                      </p:to>
                                    </p:set>
                                  </p:childTnLst>
                                </p:cTn>
                              </p:par>
                              <p:par>
                                <p:cTn id="433" presetID="1" presetClass="entr" presetSubtype="0" fill="hold" grpId="0" nodeType="withEffect">
                                  <p:stCondLst>
                                    <p:cond delay="0"/>
                                  </p:stCondLst>
                                  <p:childTnLst>
                                    <p:set>
                                      <p:cBhvr>
                                        <p:cTn id="434" dur="1" fill="hold">
                                          <p:stCondLst>
                                            <p:cond delay="0"/>
                                          </p:stCondLst>
                                        </p:cTn>
                                        <p:tgtEl>
                                          <p:spTgt spid="10253"/>
                                        </p:tgtEl>
                                        <p:attrNameLst>
                                          <p:attrName>style.visibility</p:attrName>
                                        </p:attrNameLst>
                                      </p:cBhvr>
                                      <p:to>
                                        <p:strVal val="visible"/>
                                      </p:to>
                                    </p:set>
                                  </p:childTnLst>
                                </p:cTn>
                              </p:par>
                            </p:childTnLst>
                          </p:cTn>
                        </p:par>
                      </p:childTnLst>
                    </p:cTn>
                  </p:par>
                  <p:par>
                    <p:cTn id="435" fill="hold">
                      <p:stCondLst>
                        <p:cond delay="indefinite"/>
                      </p:stCondLst>
                      <p:childTnLst>
                        <p:par>
                          <p:cTn id="436" fill="hold">
                            <p:stCondLst>
                              <p:cond delay="0"/>
                            </p:stCondLst>
                            <p:childTnLst>
                              <p:par>
                                <p:cTn id="437" presetID="1" presetClass="exit" presetSubtype="0" fill="hold" grpId="1" nodeType="clickEffect">
                                  <p:stCondLst>
                                    <p:cond delay="0"/>
                                  </p:stCondLst>
                                  <p:childTnLst>
                                    <p:set>
                                      <p:cBhvr>
                                        <p:cTn id="438" dur="1" fill="hold">
                                          <p:stCondLst>
                                            <p:cond delay="0"/>
                                          </p:stCondLst>
                                        </p:cTn>
                                        <p:tgtEl>
                                          <p:spTgt spid="10253"/>
                                        </p:tgtEl>
                                        <p:attrNameLst>
                                          <p:attrName>style.visibility</p:attrName>
                                        </p:attrNameLst>
                                      </p:cBhvr>
                                      <p:to>
                                        <p:strVal val="hidden"/>
                                      </p:to>
                                    </p:set>
                                  </p:childTnLst>
                                </p:cTn>
                              </p:par>
                              <p:par>
                                <p:cTn id="439" presetID="1" presetClass="entr" presetSubtype="0" fill="hold" grpId="0" nodeType="withEffect">
                                  <p:stCondLst>
                                    <p:cond delay="0"/>
                                  </p:stCondLst>
                                  <p:childTnLst>
                                    <p:set>
                                      <p:cBhvr>
                                        <p:cTn id="440" dur="1" fill="hold">
                                          <p:stCondLst>
                                            <p:cond delay="0"/>
                                          </p:stCondLst>
                                        </p:cTn>
                                        <p:tgtEl>
                                          <p:spTgt spid="10254"/>
                                        </p:tgtEl>
                                        <p:attrNameLst>
                                          <p:attrName>style.visibility</p:attrName>
                                        </p:attrNameLst>
                                      </p:cBhvr>
                                      <p:to>
                                        <p:strVal val="visible"/>
                                      </p:to>
                                    </p:set>
                                  </p:childTnLst>
                                </p:cTn>
                              </p:par>
                            </p:childTnLst>
                          </p:cTn>
                        </p:par>
                      </p:childTnLst>
                    </p:cTn>
                  </p:par>
                  <p:par>
                    <p:cTn id="441" fill="hold">
                      <p:stCondLst>
                        <p:cond delay="indefinite"/>
                      </p:stCondLst>
                      <p:childTnLst>
                        <p:par>
                          <p:cTn id="442" fill="hold">
                            <p:stCondLst>
                              <p:cond delay="0"/>
                            </p:stCondLst>
                            <p:childTnLst>
                              <p:par>
                                <p:cTn id="443" presetID="1" presetClass="exit" presetSubtype="0" fill="hold" grpId="1" nodeType="clickEffect">
                                  <p:stCondLst>
                                    <p:cond delay="0"/>
                                  </p:stCondLst>
                                  <p:childTnLst>
                                    <p:set>
                                      <p:cBhvr>
                                        <p:cTn id="444" dur="1" fill="hold">
                                          <p:stCondLst>
                                            <p:cond delay="0"/>
                                          </p:stCondLst>
                                        </p:cTn>
                                        <p:tgtEl>
                                          <p:spTgt spid="10254"/>
                                        </p:tgtEl>
                                        <p:attrNameLst>
                                          <p:attrName>style.visibility</p:attrName>
                                        </p:attrNameLst>
                                      </p:cBhvr>
                                      <p:to>
                                        <p:strVal val="hidden"/>
                                      </p:to>
                                    </p:set>
                                  </p:childTnLst>
                                </p:cTn>
                              </p:par>
                              <p:par>
                                <p:cTn id="445" presetID="1" presetClass="entr" presetSubtype="0" fill="hold" grpId="0" nodeType="withEffect">
                                  <p:stCondLst>
                                    <p:cond delay="0"/>
                                  </p:stCondLst>
                                  <p:childTnLst>
                                    <p:set>
                                      <p:cBhvr>
                                        <p:cTn id="446" dur="1" fill="hold">
                                          <p:stCondLst>
                                            <p:cond delay="0"/>
                                          </p:stCondLst>
                                        </p:cTn>
                                        <p:tgtEl>
                                          <p:spTgt spid="10255"/>
                                        </p:tgtEl>
                                        <p:attrNameLst>
                                          <p:attrName>style.visibility</p:attrName>
                                        </p:attrNameLst>
                                      </p:cBhvr>
                                      <p:to>
                                        <p:strVal val="visible"/>
                                      </p:to>
                                    </p:set>
                                  </p:childTnLst>
                                </p:cTn>
                              </p:par>
                            </p:childTnLst>
                          </p:cTn>
                        </p:par>
                      </p:childTnLst>
                    </p:cTn>
                  </p:par>
                  <p:par>
                    <p:cTn id="447" fill="hold">
                      <p:stCondLst>
                        <p:cond delay="indefinite"/>
                      </p:stCondLst>
                      <p:childTnLst>
                        <p:par>
                          <p:cTn id="448" fill="hold">
                            <p:stCondLst>
                              <p:cond delay="0"/>
                            </p:stCondLst>
                            <p:childTnLst>
                              <p:par>
                                <p:cTn id="449" presetID="1" presetClass="exit" presetSubtype="0" fill="hold" grpId="1" nodeType="clickEffect">
                                  <p:stCondLst>
                                    <p:cond delay="0"/>
                                  </p:stCondLst>
                                  <p:childTnLst>
                                    <p:set>
                                      <p:cBhvr>
                                        <p:cTn id="450" dur="1" fill="hold">
                                          <p:stCondLst>
                                            <p:cond delay="0"/>
                                          </p:stCondLst>
                                        </p:cTn>
                                        <p:tgtEl>
                                          <p:spTgt spid="10255"/>
                                        </p:tgtEl>
                                        <p:attrNameLst>
                                          <p:attrName>style.visibility</p:attrName>
                                        </p:attrNameLst>
                                      </p:cBhvr>
                                      <p:to>
                                        <p:strVal val="hidden"/>
                                      </p:to>
                                    </p:set>
                                  </p:childTnLst>
                                </p:cTn>
                              </p:par>
                              <p:par>
                                <p:cTn id="451" presetID="1" presetClass="entr" presetSubtype="0" fill="hold" grpId="0" nodeType="withEffect">
                                  <p:stCondLst>
                                    <p:cond delay="0"/>
                                  </p:stCondLst>
                                  <p:childTnLst>
                                    <p:set>
                                      <p:cBhvr>
                                        <p:cTn id="452" dur="1" fill="hold">
                                          <p:stCondLst>
                                            <p:cond delay="0"/>
                                          </p:stCondLst>
                                        </p:cTn>
                                        <p:tgtEl>
                                          <p:spTgt spid="10256"/>
                                        </p:tgtEl>
                                        <p:attrNameLst>
                                          <p:attrName>style.visibility</p:attrName>
                                        </p:attrNameLst>
                                      </p:cBhvr>
                                      <p:to>
                                        <p:strVal val="visible"/>
                                      </p:to>
                                    </p:set>
                                  </p:childTnLst>
                                </p:cTn>
                              </p:par>
                            </p:childTnLst>
                          </p:cTn>
                        </p:par>
                      </p:childTnLst>
                    </p:cTn>
                  </p:par>
                  <p:par>
                    <p:cTn id="453" fill="hold">
                      <p:stCondLst>
                        <p:cond delay="indefinite"/>
                      </p:stCondLst>
                      <p:childTnLst>
                        <p:par>
                          <p:cTn id="454" fill="hold">
                            <p:stCondLst>
                              <p:cond delay="0"/>
                            </p:stCondLst>
                            <p:childTnLst>
                              <p:par>
                                <p:cTn id="455" presetID="1" presetClass="exit" presetSubtype="0" fill="hold" grpId="1" nodeType="clickEffect">
                                  <p:stCondLst>
                                    <p:cond delay="0"/>
                                  </p:stCondLst>
                                  <p:childTnLst>
                                    <p:set>
                                      <p:cBhvr>
                                        <p:cTn id="456" dur="1" fill="hold">
                                          <p:stCondLst>
                                            <p:cond delay="0"/>
                                          </p:stCondLst>
                                        </p:cTn>
                                        <p:tgtEl>
                                          <p:spTgt spid="10256"/>
                                        </p:tgtEl>
                                        <p:attrNameLst>
                                          <p:attrName>style.visibility</p:attrName>
                                        </p:attrNameLst>
                                      </p:cBhvr>
                                      <p:to>
                                        <p:strVal val="hidden"/>
                                      </p:to>
                                    </p:set>
                                  </p:childTnLst>
                                </p:cTn>
                              </p:par>
                              <p:par>
                                <p:cTn id="457" presetID="1" presetClass="entr" presetSubtype="0" fill="hold" grpId="0" nodeType="withEffect">
                                  <p:stCondLst>
                                    <p:cond delay="0"/>
                                  </p:stCondLst>
                                  <p:childTnLst>
                                    <p:set>
                                      <p:cBhvr>
                                        <p:cTn id="458" dur="1" fill="hold">
                                          <p:stCondLst>
                                            <p:cond delay="0"/>
                                          </p:stCondLst>
                                        </p:cTn>
                                        <p:tgtEl>
                                          <p:spTgt spid="10257"/>
                                        </p:tgtEl>
                                        <p:attrNameLst>
                                          <p:attrName>style.visibility</p:attrName>
                                        </p:attrNameLst>
                                      </p:cBhvr>
                                      <p:to>
                                        <p:strVal val="visible"/>
                                      </p:to>
                                    </p:set>
                                  </p:childTnLst>
                                </p:cTn>
                              </p:par>
                            </p:childTnLst>
                          </p:cTn>
                        </p:par>
                      </p:childTnLst>
                    </p:cTn>
                  </p:par>
                  <p:par>
                    <p:cTn id="459" fill="hold">
                      <p:stCondLst>
                        <p:cond delay="indefinite"/>
                      </p:stCondLst>
                      <p:childTnLst>
                        <p:par>
                          <p:cTn id="460" fill="hold">
                            <p:stCondLst>
                              <p:cond delay="0"/>
                            </p:stCondLst>
                            <p:childTnLst>
                              <p:par>
                                <p:cTn id="461" presetID="1" presetClass="exit" presetSubtype="0" fill="hold" grpId="1" nodeType="clickEffect">
                                  <p:stCondLst>
                                    <p:cond delay="0"/>
                                  </p:stCondLst>
                                  <p:childTnLst>
                                    <p:set>
                                      <p:cBhvr>
                                        <p:cTn id="462" dur="1" fill="hold">
                                          <p:stCondLst>
                                            <p:cond delay="0"/>
                                          </p:stCondLst>
                                        </p:cTn>
                                        <p:tgtEl>
                                          <p:spTgt spid="10257"/>
                                        </p:tgtEl>
                                        <p:attrNameLst>
                                          <p:attrName>style.visibility</p:attrName>
                                        </p:attrNameLst>
                                      </p:cBhvr>
                                      <p:to>
                                        <p:strVal val="hidden"/>
                                      </p:to>
                                    </p:set>
                                  </p:childTnLst>
                                </p:cTn>
                              </p:par>
                              <p:par>
                                <p:cTn id="463" presetID="1" presetClass="entr" presetSubtype="0" fill="hold" grpId="0" nodeType="withEffect">
                                  <p:stCondLst>
                                    <p:cond delay="0"/>
                                  </p:stCondLst>
                                  <p:childTnLst>
                                    <p:set>
                                      <p:cBhvr>
                                        <p:cTn id="464" dur="1" fill="hold">
                                          <p:stCondLst>
                                            <p:cond delay="0"/>
                                          </p:stCondLst>
                                        </p:cTn>
                                        <p:tgtEl>
                                          <p:spTgt spid="10258"/>
                                        </p:tgtEl>
                                        <p:attrNameLst>
                                          <p:attrName>style.visibility</p:attrName>
                                        </p:attrNameLst>
                                      </p:cBhvr>
                                      <p:to>
                                        <p:strVal val="visible"/>
                                      </p:to>
                                    </p:set>
                                  </p:childTnLst>
                                </p:cTn>
                              </p:par>
                            </p:childTnLst>
                          </p:cTn>
                        </p:par>
                      </p:childTnLst>
                    </p:cTn>
                  </p:par>
                  <p:par>
                    <p:cTn id="465" fill="hold">
                      <p:stCondLst>
                        <p:cond delay="indefinite"/>
                      </p:stCondLst>
                      <p:childTnLst>
                        <p:par>
                          <p:cTn id="466" fill="hold">
                            <p:stCondLst>
                              <p:cond delay="0"/>
                            </p:stCondLst>
                            <p:childTnLst>
                              <p:par>
                                <p:cTn id="467" presetID="1" presetClass="exit" presetSubtype="0" fill="hold" grpId="1" nodeType="clickEffect">
                                  <p:stCondLst>
                                    <p:cond delay="0"/>
                                  </p:stCondLst>
                                  <p:childTnLst>
                                    <p:set>
                                      <p:cBhvr>
                                        <p:cTn id="468" dur="1" fill="hold">
                                          <p:stCondLst>
                                            <p:cond delay="0"/>
                                          </p:stCondLst>
                                        </p:cTn>
                                        <p:tgtEl>
                                          <p:spTgt spid="10258"/>
                                        </p:tgtEl>
                                        <p:attrNameLst>
                                          <p:attrName>style.visibility</p:attrName>
                                        </p:attrNameLst>
                                      </p:cBhvr>
                                      <p:to>
                                        <p:strVal val="hidden"/>
                                      </p:to>
                                    </p:set>
                                  </p:childTnLst>
                                </p:cTn>
                              </p:par>
                              <p:par>
                                <p:cTn id="469" presetID="1" presetClass="entr" presetSubtype="0" fill="hold" grpId="0" nodeType="withEffect">
                                  <p:stCondLst>
                                    <p:cond delay="0"/>
                                  </p:stCondLst>
                                  <p:childTnLst>
                                    <p:set>
                                      <p:cBhvr>
                                        <p:cTn id="470" dur="1" fill="hold">
                                          <p:stCondLst>
                                            <p:cond delay="0"/>
                                          </p:stCondLst>
                                        </p:cTn>
                                        <p:tgtEl>
                                          <p:spTgt spid="10259"/>
                                        </p:tgtEl>
                                        <p:attrNameLst>
                                          <p:attrName>style.visibility</p:attrName>
                                        </p:attrNameLst>
                                      </p:cBhvr>
                                      <p:to>
                                        <p:strVal val="visible"/>
                                      </p:to>
                                    </p:set>
                                  </p:childTnLst>
                                </p:cTn>
                              </p:par>
                            </p:childTnLst>
                          </p:cTn>
                        </p:par>
                      </p:childTnLst>
                    </p:cTn>
                  </p:par>
                  <p:par>
                    <p:cTn id="471" fill="hold">
                      <p:stCondLst>
                        <p:cond delay="indefinite"/>
                      </p:stCondLst>
                      <p:childTnLst>
                        <p:par>
                          <p:cTn id="472" fill="hold">
                            <p:stCondLst>
                              <p:cond delay="0"/>
                            </p:stCondLst>
                            <p:childTnLst>
                              <p:par>
                                <p:cTn id="473" presetID="1" presetClass="exit" presetSubtype="0" fill="hold" grpId="1" nodeType="clickEffect">
                                  <p:stCondLst>
                                    <p:cond delay="0"/>
                                  </p:stCondLst>
                                  <p:childTnLst>
                                    <p:set>
                                      <p:cBhvr>
                                        <p:cTn id="474" dur="1" fill="hold">
                                          <p:stCondLst>
                                            <p:cond delay="0"/>
                                          </p:stCondLst>
                                        </p:cTn>
                                        <p:tgtEl>
                                          <p:spTgt spid="10259"/>
                                        </p:tgtEl>
                                        <p:attrNameLst>
                                          <p:attrName>style.visibility</p:attrName>
                                        </p:attrNameLst>
                                      </p:cBhvr>
                                      <p:to>
                                        <p:strVal val="hidden"/>
                                      </p:to>
                                    </p:set>
                                  </p:childTnLst>
                                </p:cTn>
                              </p:par>
                              <p:par>
                                <p:cTn id="475" presetID="1" presetClass="entr" presetSubtype="0" fill="hold" grpId="0" nodeType="withEffect">
                                  <p:stCondLst>
                                    <p:cond delay="0"/>
                                  </p:stCondLst>
                                  <p:childTnLst>
                                    <p:set>
                                      <p:cBhvr>
                                        <p:cTn id="476" dur="1" fill="hold">
                                          <p:stCondLst>
                                            <p:cond delay="0"/>
                                          </p:stCondLst>
                                        </p:cTn>
                                        <p:tgtEl>
                                          <p:spTgt spid="10260"/>
                                        </p:tgtEl>
                                        <p:attrNameLst>
                                          <p:attrName>style.visibility</p:attrName>
                                        </p:attrNameLst>
                                      </p:cBhvr>
                                      <p:to>
                                        <p:strVal val="visible"/>
                                      </p:to>
                                    </p:set>
                                  </p:childTnLst>
                                </p:cTn>
                              </p:par>
                            </p:childTnLst>
                          </p:cTn>
                        </p:par>
                      </p:childTnLst>
                    </p:cTn>
                  </p:par>
                  <p:par>
                    <p:cTn id="477" fill="hold">
                      <p:stCondLst>
                        <p:cond delay="indefinite"/>
                      </p:stCondLst>
                      <p:childTnLst>
                        <p:par>
                          <p:cTn id="478" fill="hold">
                            <p:stCondLst>
                              <p:cond delay="0"/>
                            </p:stCondLst>
                            <p:childTnLst>
                              <p:par>
                                <p:cTn id="479" presetID="1" presetClass="exit" presetSubtype="0" fill="hold" grpId="1" nodeType="clickEffect">
                                  <p:stCondLst>
                                    <p:cond delay="0"/>
                                  </p:stCondLst>
                                  <p:childTnLst>
                                    <p:set>
                                      <p:cBhvr>
                                        <p:cTn id="480" dur="1" fill="hold">
                                          <p:stCondLst>
                                            <p:cond delay="0"/>
                                          </p:stCondLst>
                                        </p:cTn>
                                        <p:tgtEl>
                                          <p:spTgt spid="10260"/>
                                        </p:tgtEl>
                                        <p:attrNameLst>
                                          <p:attrName>style.visibility</p:attrName>
                                        </p:attrNameLst>
                                      </p:cBhvr>
                                      <p:to>
                                        <p:strVal val="hidden"/>
                                      </p:to>
                                    </p:set>
                                  </p:childTnLst>
                                </p:cTn>
                              </p:par>
                              <p:par>
                                <p:cTn id="481" presetID="1" presetClass="entr" presetSubtype="0" fill="hold" grpId="0" nodeType="withEffect">
                                  <p:stCondLst>
                                    <p:cond delay="0"/>
                                  </p:stCondLst>
                                  <p:childTnLst>
                                    <p:set>
                                      <p:cBhvr>
                                        <p:cTn id="482" dur="1" fill="hold">
                                          <p:stCondLst>
                                            <p:cond delay="0"/>
                                          </p:stCondLst>
                                        </p:cTn>
                                        <p:tgtEl>
                                          <p:spTgt spid="10261"/>
                                        </p:tgtEl>
                                        <p:attrNameLst>
                                          <p:attrName>style.visibility</p:attrName>
                                        </p:attrNameLst>
                                      </p:cBhvr>
                                      <p:to>
                                        <p:strVal val="visible"/>
                                      </p:to>
                                    </p:set>
                                  </p:childTnLst>
                                </p:cTn>
                              </p:par>
                            </p:childTnLst>
                          </p:cTn>
                        </p:par>
                      </p:childTnLst>
                    </p:cTn>
                  </p:par>
                  <p:par>
                    <p:cTn id="483" fill="hold">
                      <p:stCondLst>
                        <p:cond delay="indefinite"/>
                      </p:stCondLst>
                      <p:childTnLst>
                        <p:par>
                          <p:cTn id="484" fill="hold">
                            <p:stCondLst>
                              <p:cond delay="0"/>
                            </p:stCondLst>
                            <p:childTnLst>
                              <p:par>
                                <p:cTn id="485" presetID="1" presetClass="exit" presetSubtype="0" fill="hold" grpId="1" nodeType="clickEffect">
                                  <p:stCondLst>
                                    <p:cond delay="0"/>
                                  </p:stCondLst>
                                  <p:childTnLst>
                                    <p:set>
                                      <p:cBhvr>
                                        <p:cTn id="486" dur="1" fill="hold">
                                          <p:stCondLst>
                                            <p:cond delay="0"/>
                                          </p:stCondLst>
                                        </p:cTn>
                                        <p:tgtEl>
                                          <p:spTgt spid="10261"/>
                                        </p:tgtEl>
                                        <p:attrNameLst>
                                          <p:attrName>style.visibility</p:attrName>
                                        </p:attrNameLst>
                                      </p:cBhvr>
                                      <p:to>
                                        <p:strVal val="hidden"/>
                                      </p:to>
                                    </p:set>
                                  </p:childTnLst>
                                </p:cTn>
                              </p:par>
                              <p:par>
                                <p:cTn id="487" presetID="1" presetClass="entr" presetSubtype="0" fill="hold" grpId="0" nodeType="withEffect">
                                  <p:stCondLst>
                                    <p:cond delay="0"/>
                                  </p:stCondLst>
                                  <p:childTnLst>
                                    <p:set>
                                      <p:cBhvr>
                                        <p:cTn id="488" dur="1" fill="hold">
                                          <p:stCondLst>
                                            <p:cond delay="0"/>
                                          </p:stCondLst>
                                        </p:cTn>
                                        <p:tgtEl>
                                          <p:spTgt spid="10262"/>
                                        </p:tgtEl>
                                        <p:attrNameLst>
                                          <p:attrName>style.visibility</p:attrName>
                                        </p:attrNameLst>
                                      </p:cBhvr>
                                      <p:to>
                                        <p:strVal val="visible"/>
                                      </p:to>
                                    </p:set>
                                  </p:childTnLst>
                                </p:cTn>
                              </p:par>
                            </p:childTnLst>
                          </p:cTn>
                        </p:par>
                      </p:childTnLst>
                    </p:cTn>
                  </p:par>
                  <p:par>
                    <p:cTn id="489" fill="hold">
                      <p:stCondLst>
                        <p:cond delay="indefinite"/>
                      </p:stCondLst>
                      <p:childTnLst>
                        <p:par>
                          <p:cTn id="490" fill="hold">
                            <p:stCondLst>
                              <p:cond delay="0"/>
                            </p:stCondLst>
                            <p:childTnLst>
                              <p:par>
                                <p:cTn id="491" presetID="1" presetClass="exit" presetSubtype="0" fill="hold" grpId="1" nodeType="clickEffect">
                                  <p:stCondLst>
                                    <p:cond delay="0"/>
                                  </p:stCondLst>
                                  <p:childTnLst>
                                    <p:set>
                                      <p:cBhvr>
                                        <p:cTn id="492" dur="1" fill="hold">
                                          <p:stCondLst>
                                            <p:cond delay="0"/>
                                          </p:stCondLst>
                                        </p:cTn>
                                        <p:tgtEl>
                                          <p:spTgt spid="10262"/>
                                        </p:tgtEl>
                                        <p:attrNameLst>
                                          <p:attrName>style.visibility</p:attrName>
                                        </p:attrNameLst>
                                      </p:cBhvr>
                                      <p:to>
                                        <p:strVal val="hidden"/>
                                      </p:to>
                                    </p:set>
                                  </p:childTnLst>
                                </p:cTn>
                              </p:par>
                              <p:par>
                                <p:cTn id="493" presetID="1" presetClass="entr" presetSubtype="0" fill="hold" grpId="0" nodeType="withEffect">
                                  <p:stCondLst>
                                    <p:cond delay="0"/>
                                  </p:stCondLst>
                                  <p:childTnLst>
                                    <p:set>
                                      <p:cBhvr>
                                        <p:cTn id="494" dur="1" fill="hold">
                                          <p:stCondLst>
                                            <p:cond delay="0"/>
                                          </p:stCondLst>
                                        </p:cTn>
                                        <p:tgtEl>
                                          <p:spTgt spid="10263"/>
                                        </p:tgtEl>
                                        <p:attrNameLst>
                                          <p:attrName>style.visibility</p:attrName>
                                        </p:attrNameLst>
                                      </p:cBhvr>
                                      <p:to>
                                        <p:strVal val="visible"/>
                                      </p:to>
                                    </p:set>
                                  </p:childTnLst>
                                </p:cTn>
                              </p:par>
                            </p:childTnLst>
                          </p:cTn>
                        </p:par>
                      </p:childTnLst>
                    </p:cTn>
                  </p:par>
                  <p:par>
                    <p:cTn id="495" fill="hold">
                      <p:stCondLst>
                        <p:cond delay="indefinite"/>
                      </p:stCondLst>
                      <p:childTnLst>
                        <p:par>
                          <p:cTn id="496" fill="hold">
                            <p:stCondLst>
                              <p:cond delay="0"/>
                            </p:stCondLst>
                            <p:childTnLst>
                              <p:par>
                                <p:cTn id="497" presetID="1" presetClass="exit" presetSubtype="0" fill="hold" grpId="1" nodeType="clickEffect">
                                  <p:stCondLst>
                                    <p:cond delay="0"/>
                                  </p:stCondLst>
                                  <p:childTnLst>
                                    <p:set>
                                      <p:cBhvr>
                                        <p:cTn id="498" dur="1" fill="hold">
                                          <p:stCondLst>
                                            <p:cond delay="0"/>
                                          </p:stCondLst>
                                        </p:cTn>
                                        <p:tgtEl>
                                          <p:spTgt spid="10263"/>
                                        </p:tgtEl>
                                        <p:attrNameLst>
                                          <p:attrName>style.visibility</p:attrName>
                                        </p:attrNameLst>
                                      </p:cBhvr>
                                      <p:to>
                                        <p:strVal val="hidden"/>
                                      </p:to>
                                    </p:set>
                                  </p:childTnLst>
                                </p:cTn>
                              </p:par>
                              <p:par>
                                <p:cTn id="499" presetID="1" presetClass="entr" presetSubtype="0" fill="hold" grpId="0" nodeType="withEffect">
                                  <p:stCondLst>
                                    <p:cond delay="0"/>
                                  </p:stCondLst>
                                  <p:childTnLst>
                                    <p:set>
                                      <p:cBhvr>
                                        <p:cTn id="500" dur="1" fill="hold">
                                          <p:stCondLst>
                                            <p:cond delay="0"/>
                                          </p:stCondLst>
                                        </p:cTn>
                                        <p:tgtEl>
                                          <p:spTgt spid="10264"/>
                                        </p:tgtEl>
                                        <p:attrNameLst>
                                          <p:attrName>style.visibility</p:attrName>
                                        </p:attrNameLst>
                                      </p:cBhvr>
                                      <p:to>
                                        <p:strVal val="visible"/>
                                      </p:to>
                                    </p:set>
                                  </p:childTnLst>
                                </p:cTn>
                              </p:par>
                            </p:childTnLst>
                          </p:cTn>
                        </p:par>
                      </p:childTnLst>
                    </p:cTn>
                  </p:par>
                  <p:par>
                    <p:cTn id="501" fill="hold">
                      <p:stCondLst>
                        <p:cond delay="indefinite"/>
                      </p:stCondLst>
                      <p:childTnLst>
                        <p:par>
                          <p:cTn id="502" fill="hold">
                            <p:stCondLst>
                              <p:cond delay="0"/>
                            </p:stCondLst>
                            <p:childTnLst>
                              <p:par>
                                <p:cTn id="503" presetID="1" presetClass="exit" presetSubtype="0" fill="hold" grpId="1" nodeType="clickEffect">
                                  <p:stCondLst>
                                    <p:cond delay="0"/>
                                  </p:stCondLst>
                                  <p:childTnLst>
                                    <p:set>
                                      <p:cBhvr>
                                        <p:cTn id="504" dur="1" fill="hold">
                                          <p:stCondLst>
                                            <p:cond delay="0"/>
                                          </p:stCondLst>
                                        </p:cTn>
                                        <p:tgtEl>
                                          <p:spTgt spid="10264"/>
                                        </p:tgtEl>
                                        <p:attrNameLst>
                                          <p:attrName>style.visibility</p:attrName>
                                        </p:attrNameLst>
                                      </p:cBhvr>
                                      <p:to>
                                        <p:strVal val="hidden"/>
                                      </p:to>
                                    </p:set>
                                  </p:childTnLst>
                                </p:cTn>
                              </p:par>
                              <p:par>
                                <p:cTn id="505" presetID="1" presetClass="entr" presetSubtype="0" fill="hold" grpId="0" nodeType="withEffect">
                                  <p:stCondLst>
                                    <p:cond delay="0"/>
                                  </p:stCondLst>
                                  <p:childTnLst>
                                    <p:set>
                                      <p:cBhvr>
                                        <p:cTn id="506" dur="1" fill="hold">
                                          <p:stCondLst>
                                            <p:cond delay="0"/>
                                          </p:stCondLst>
                                        </p:cTn>
                                        <p:tgtEl>
                                          <p:spTgt spid="10265"/>
                                        </p:tgtEl>
                                        <p:attrNameLst>
                                          <p:attrName>style.visibility</p:attrName>
                                        </p:attrNameLst>
                                      </p:cBhvr>
                                      <p:to>
                                        <p:strVal val="visible"/>
                                      </p:to>
                                    </p:set>
                                  </p:childTnLst>
                                </p:cTn>
                              </p:par>
                            </p:childTnLst>
                          </p:cTn>
                        </p:par>
                      </p:childTnLst>
                    </p:cTn>
                  </p:par>
                  <p:par>
                    <p:cTn id="507" fill="hold">
                      <p:stCondLst>
                        <p:cond delay="indefinite"/>
                      </p:stCondLst>
                      <p:childTnLst>
                        <p:par>
                          <p:cTn id="508" fill="hold">
                            <p:stCondLst>
                              <p:cond delay="0"/>
                            </p:stCondLst>
                            <p:childTnLst>
                              <p:par>
                                <p:cTn id="509" presetID="1" presetClass="exit" presetSubtype="0" fill="hold" grpId="1" nodeType="clickEffect">
                                  <p:stCondLst>
                                    <p:cond delay="0"/>
                                  </p:stCondLst>
                                  <p:childTnLst>
                                    <p:set>
                                      <p:cBhvr>
                                        <p:cTn id="510" dur="1" fill="hold">
                                          <p:stCondLst>
                                            <p:cond delay="0"/>
                                          </p:stCondLst>
                                        </p:cTn>
                                        <p:tgtEl>
                                          <p:spTgt spid="10265"/>
                                        </p:tgtEl>
                                        <p:attrNameLst>
                                          <p:attrName>style.visibility</p:attrName>
                                        </p:attrNameLst>
                                      </p:cBhvr>
                                      <p:to>
                                        <p:strVal val="hidden"/>
                                      </p:to>
                                    </p:set>
                                  </p:childTnLst>
                                </p:cTn>
                              </p:par>
                              <p:par>
                                <p:cTn id="511" presetID="1" presetClass="entr" presetSubtype="0" fill="hold" grpId="0" nodeType="withEffect">
                                  <p:stCondLst>
                                    <p:cond delay="0"/>
                                  </p:stCondLst>
                                  <p:childTnLst>
                                    <p:set>
                                      <p:cBhvr>
                                        <p:cTn id="512" dur="1" fill="hold">
                                          <p:stCondLst>
                                            <p:cond delay="0"/>
                                          </p:stCondLst>
                                        </p:cTn>
                                        <p:tgtEl>
                                          <p:spTgt spid="10266"/>
                                        </p:tgtEl>
                                        <p:attrNameLst>
                                          <p:attrName>style.visibility</p:attrName>
                                        </p:attrNameLst>
                                      </p:cBhvr>
                                      <p:to>
                                        <p:strVal val="visible"/>
                                      </p:to>
                                    </p:set>
                                  </p:childTnLst>
                                </p:cTn>
                              </p:par>
                            </p:childTnLst>
                          </p:cTn>
                        </p:par>
                      </p:childTnLst>
                    </p:cTn>
                  </p:par>
                  <p:par>
                    <p:cTn id="513" fill="hold">
                      <p:stCondLst>
                        <p:cond delay="indefinite"/>
                      </p:stCondLst>
                      <p:childTnLst>
                        <p:par>
                          <p:cTn id="514" fill="hold">
                            <p:stCondLst>
                              <p:cond delay="0"/>
                            </p:stCondLst>
                            <p:childTnLst>
                              <p:par>
                                <p:cTn id="515" presetID="1" presetClass="exit" presetSubtype="0" fill="hold" grpId="1" nodeType="clickEffect">
                                  <p:stCondLst>
                                    <p:cond delay="0"/>
                                  </p:stCondLst>
                                  <p:childTnLst>
                                    <p:set>
                                      <p:cBhvr>
                                        <p:cTn id="516" dur="1" fill="hold">
                                          <p:stCondLst>
                                            <p:cond delay="0"/>
                                          </p:stCondLst>
                                        </p:cTn>
                                        <p:tgtEl>
                                          <p:spTgt spid="10266"/>
                                        </p:tgtEl>
                                        <p:attrNameLst>
                                          <p:attrName>style.visibility</p:attrName>
                                        </p:attrNameLst>
                                      </p:cBhvr>
                                      <p:to>
                                        <p:strVal val="hidden"/>
                                      </p:to>
                                    </p:set>
                                  </p:childTnLst>
                                </p:cTn>
                              </p:par>
                              <p:par>
                                <p:cTn id="517" presetID="1" presetClass="entr" presetSubtype="0" fill="hold" grpId="0" nodeType="withEffect">
                                  <p:stCondLst>
                                    <p:cond delay="0"/>
                                  </p:stCondLst>
                                  <p:childTnLst>
                                    <p:set>
                                      <p:cBhvr>
                                        <p:cTn id="518" dur="1" fill="hold">
                                          <p:stCondLst>
                                            <p:cond delay="0"/>
                                          </p:stCondLst>
                                        </p:cTn>
                                        <p:tgtEl>
                                          <p:spTgt spid="10267"/>
                                        </p:tgtEl>
                                        <p:attrNameLst>
                                          <p:attrName>style.visibility</p:attrName>
                                        </p:attrNameLst>
                                      </p:cBhvr>
                                      <p:to>
                                        <p:strVal val="visible"/>
                                      </p:to>
                                    </p:set>
                                  </p:childTnLst>
                                </p:cTn>
                              </p:par>
                            </p:childTnLst>
                          </p:cTn>
                        </p:par>
                      </p:childTnLst>
                    </p:cTn>
                  </p:par>
                  <p:par>
                    <p:cTn id="519" fill="hold">
                      <p:stCondLst>
                        <p:cond delay="indefinite"/>
                      </p:stCondLst>
                      <p:childTnLst>
                        <p:par>
                          <p:cTn id="520" fill="hold">
                            <p:stCondLst>
                              <p:cond delay="0"/>
                            </p:stCondLst>
                            <p:childTnLst>
                              <p:par>
                                <p:cTn id="521" presetID="1" presetClass="exit" presetSubtype="0" fill="hold" grpId="1" nodeType="clickEffect">
                                  <p:stCondLst>
                                    <p:cond delay="0"/>
                                  </p:stCondLst>
                                  <p:childTnLst>
                                    <p:set>
                                      <p:cBhvr>
                                        <p:cTn id="522" dur="1" fill="hold">
                                          <p:stCondLst>
                                            <p:cond delay="0"/>
                                          </p:stCondLst>
                                        </p:cTn>
                                        <p:tgtEl>
                                          <p:spTgt spid="10267"/>
                                        </p:tgtEl>
                                        <p:attrNameLst>
                                          <p:attrName>style.visibility</p:attrName>
                                        </p:attrNameLst>
                                      </p:cBhvr>
                                      <p:to>
                                        <p:strVal val="hidden"/>
                                      </p:to>
                                    </p:set>
                                  </p:childTnLst>
                                </p:cTn>
                              </p:par>
                              <p:par>
                                <p:cTn id="523" presetID="1" presetClass="entr" presetSubtype="0" fill="hold" grpId="0" nodeType="withEffect">
                                  <p:stCondLst>
                                    <p:cond delay="0"/>
                                  </p:stCondLst>
                                  <p:childTnLst>
                                    <p:set>
                                      <p:cBhvr>
                                        <p:cTn id="524" dur="1" fill="hold">
                                          <p:stCondLst>
                                            <p:cond delay="0"/>
                                          </p:stCondLst>
                                        </p:cTn>
                                        <p:tgtEl>
                                          <p:spTgt spid="10268"/>
                                        </p:tgtEl>
                                        <p:attrNameLst>
                                          <p:attrName>style.visibility</p:attrName>
                                        </p:attrNameLst>
                                      </p:cBhvr>
                                      <p:to>
                                        <p:strVal val="visible"/>
                                      </p:to>
                                    </p:set>
                                  </p:childTnLst>
                                </p:cTn>
                              </p:par>
                            </p:childTnLst>
                          </p:cTn>
                        </p:par>
                      </p:childTnLst>
                    </p:cTn>
                  </p:par>
                  <p:par>
                    <p:cTn id="525" fill="hold">
                      <p:stCondLst>
                        <p:cond delay="indefinite"/>
                      </p:stCondLst>
                      <p:childTnLst>
                        <p:par>
                          <p:cTn id="526" fill="hold">
                            <p:stCondLst>
                              <p:cond delay="0"/>
                            </p:stCondLst>
                            <p:childTnLst>
                              <p:par>
                                <p:cTn id="527" presetID="1" presetClass="exit" presetSubtype="0" fill="hold" grpId="1" nodeType="clickEffect">
                                  <p:stCondLst>
                                    <p:cond delay="0"/>
                                  </p:stCondLst>
                                  <p:childTnLst>
                                    <p:set>
                                      <p:cBhvr>
                                        <p:cTn id="528" dur="1" fill="hold">
                                          <p:stCondLst>
                                            <p:cond delay="0"/>
                                          </p:stCondLst>
                                        </p:cTn>
                                        <p:tgtEl>
                                          <p:spTgt spid="10268"/>
                                        </p:tgtEl>
                                        <p:attrNameLst>
                                          <p:attrName>style.visibility</p:attrName>
                                        </p:attrNameLst>
                                      </p:cBhvr>
                                      <p:to>
                                        <p:strVal val="hidden"/>
                                      </p:to>
                                    </p:set>
                                  </p:childTnLst>
                                </p:cTn>
                              </p:par>
                              <p:par>
                                <p:cTn id="529" presetID="1" presetClass="entr" presetSubtype="0" fill="hold" grpId="0" nodeType="withEffect">
                                  <p:stCondLst>
                                    <p:cond delay="0"/>
                                  </p:stCondLst>
                                  <p:childTnLst>
                                    <p:set>
                                      <p:cBhvr>
                                        <p:cTn id="530" dur="1" fill="hold">
                                          <p:stCondLst>
                                            <p:cond delay="0"/>
                                          </p:stCondLst>
                                        </p:cTn>
                                        <p:tgtEl>
                                          <p:spTgt spid="10269"/>
                                        </p:tgtEl>
                                        <p:attrNameLst>
                                          <p:attrName>style.visibility</p:attrName>
                                        </p:attrNameLst>
                                      </p:cBhvr>
                                      <p:to>
                                        <p:strVal val="visible"/>
                                      </p:to>
                                    </p:set>
                                  </p:childTnLst>
                                </p:cTn>
                              </p:par>
                            </p:childTnLst>
                          </p:cTn>
                        </p:par>
                      </p:childTnLst>
                    </p:cTn>
                  </p:par>
                  <p:par>
                    <p:cTn id="531" fill="hold">
                      <p:stCondLst>
                        <p:cond delay="indefinite"/>
                      </p:stCondLst>
                      <p:childTnLst>
                        <p:par>
                          <p:cTn id="532" fill="hold">
                            <p:stCondLst>
                              <p:cond delay="0"/>
                            </p:stCondLst>
                            <p:childTnLst>
                              <p:par>
                                <p:cTn id="533" presetID="1" presetClass="exit" presetSubtype="0" fill="hold" grpId="1" nodeType="clickEffect">
                                  <p:stCondLst>
                                    <p:cond delay="0"/>
                                  </p:stCondLst>
                                  <p:childTnLst>
                                    <p:set>
                                      <p:cBhvr>
                                        <p:cTn id="534" dur="1" fill="hold">
                                          <p:stCondLst>
                                            <p:cond delay="0"/>
                                          </p:stCondLst>
                                        </p:cTn>
                                        <p:tgtEl>
                                          <p:spTgt spid="10269"/>
                                        </p:tgtEl>
                                        <p:attrNameLst>
                                          <p:attrName>style.visibility</p:attrName>
                                        </p:attrNameLst>
                                      </p:cBhvr>
                                      <p:to>
                                        <p:strVal val="hidden"/>
                                      </p:to>
                                    </p:set>
                                  </p:childTnLst>
                                </p:cTn>
                              </p:par>
                              <p:par>
                                <p:cTn id="535" presetID="1" presetClass="entr" presetSubtype="0" fill="hold" grpId="0" nodeType="withEffect">
                                  <p:stCondLst>
                                    <p:cond delay="0"/>
                                  </p:stCondLst>
                                  <p:childTnLst>
                                    <p:set>
                                      <p:cBhvr>
                                        <p:cTn id="536" dur="1" fill="hold">
                                          <p:stCondLst>
                                            <p:cond delay="0"/>
                                          </p:stCondLst>
                                        </p:cTn>
                                        <p:tgtEl>
                                          <p:spTgt spid="10270"/>
                                        </p:tgtEl>
                                        <p:attrNameLst>
                                          <p:attrName>style.visibility</p:attrName>
                                        </p:attrNameLst>
                                      </p:cBhvr>
                                      <p:to>
                                        <p:strVal val="visible"/>
                                      </p:to>
                                    </p:set>
                                  </p:childTnLst>
                                </p:cTn>
                              </p:par>
                            </p:childTnLst>
                          </p:cTn>
                        </p:par>
                      </p:childTnLst>
                    </p:cTn>
                  </p:par>
                  <p:par>
                    <p:cTn id="537" fill="hold">
                      <p:stCondLst>
                        <p:cond delay="indefinite"/>
                      </p:stCondLst>
                      <p:childTnLst>
                        <p:par>
                          <p:cTn id="538" fill="hold">
                            <p:stCondLst>
                              <p:cond delay="0"/>
                            </p:stCondLst>
                            <p:childTnLst>
                              <p:par>
                                <p:cTn id="539" presetID="1" presetClass="exit" presetSubtype="0" fill="hold" grpId="1" nodeType="clickEffect">
                                  <p:stCondLst>
                                    <p:cond delay="0"/>
                                  </p:stCondLst>
                                  <p:childTnLst>
                                    <p:set>
                                      <p:cBhvr>
                                        <p:cTn id="540" dur="1" fill="hold">
                                          <p:stCondLst>
                                            <p:cond delay="0"/>
                                          </p:stCondLst>
                                        </p:cTn>
                                        <p:tgtEl>
                                          <p:spTgt spid="10270"/>
                                        </p:tgtEl>
                                        <p:attrNameLst>
                                          <p:attrName>style.visibility</p:attrName>
                                        </p:attrNameLst>
                                      </p:cBhvr>
                                      <p:to>
                                        <p:strVal val="hidden"/>
                                      </p:to>
                                    </p:set>
                                  </p:childTnLst>
                                </p:cTn>
                              </p:par>
                              <p:par>
                                <p:cTn id="541" presetID="1" presetClass="entr" presetSubtype="0" fill="hold" grpId="0" nodeType="withEffect">
                                  <p:stCondLst>
                                    <p:cond delay="0"/>
                                  </p:stCondLst>
                                  <p:childTnLst>
                                    <p:set>
                                      <p:cBhvr>
                                        <p:cTn id="542" dur="1" fill="hold">
                                          <p:stCondLst>
                                            <p:cond delay="0"/>
                                          </p:stCondLst>
                                        </p:cTn>
                                        <p:tgtEl>
                                          <p:spTgt spid="10271"/>
                                        </p:tgtEl>
                                        <p:attrNameLst>
                                          <p:attrName>style.visibility</p:attrName>
                                        </p:attrNameLst>
                                      </p:cBhvr>
                                      <p:to>
                                        <p:strVal val="visible"/>
                                      </p:to>
                                    </p:set>
                                  </p:childTnLst>
                                </p:cTn>
                              </p:par>
                            </p:childTnLst>
                          </p:cTn>
                        </p:par>
                      </p:childTnLst>
                    </p:cTn>
                  </p:par>
                  <p:par>
                    <p:cTn id="543" fill="hold">
                      <p:stCondLst>
                        <p:cond delay="indefinite"/>
                      </p:stCondLst>
                      <p:childTnLst>
                        <p:par>
                          <p:cTn id="544" fill="hold">
                            <p:stCondLst>
                              <p:cond delay="0"/>
                            </p:stCondLst>
                            <p:childTnLst>
                              <p:par>
                                <p:cTn id="545" presetID="1" presetClass="exit" presetSubtype="0" fill="hold" grpId="1" nodeType="clickEffect">
                                  <p:stCondLst>
                                    <p:cond delay="0"/>
                                  </p:stCondLst>
                                  <p:childTnLst>
                                    <p:set>
                                      <p:cBhvr>
                                        <p:cTn id="546" dur="1" fill="hold">
                                          <p:stCondLst>
                                            <p:cond delay="0"/>
                                          </p:stCondLst>
                                        </p:cTn>
                                        <p:tgtEl>
                                          <p:spTgt spid="10271"/>
                                        </p:tgtEl>
                                        <p:attrNameLst>
                                          <p:attrName>style.visibility</p:attrName>
                                        </p:attrNameLst>
                                      </p:cBhvr>
                                      <p:to>
                                        <p:strVal val="hidden"/>
                                      </p:to>
                                    </p:set>
                                  </p:childTnLst>
                                </p:cTn>
                              </p:par>
                              <p:par>
                                <p:cTn id="547" presetID="1" presetClass="entr" presetSubtype="0" fill="hold" grpId="0" nodeType="withEffect">
                                  <p:stCondLst>
                                    <p:cond delay="0"/>
                                  </p:stCondLst>
                                  <p:childTnLst>
                                    <p:set>
                                      <p:cBhvr>
                                        <p:cTn id="548" dur="1" fill="hold">
                                          <p:stCondLst>
                                            <p:cond delay="0"/>
                                          </p:stCondLst>
                                        </p:cTn>
                                        <p:tgtEl>
                                          <p:spTgt spid="10272"/>
                                        </p:tgtEl>
                                        <p:attrNameLst>
                                          <p:attrName>style.visibility</p:attrName>
                                        </p:attrNameLst>
                                      </p:cBhvr>
                                      <p:to>
                                        <p:strVal val="visible"/>
                                      </p:to>
                                    </p:set>
                                  </p:childTnLst>
                                </p:cTn>
                              </p:par>
                            </p:childTnLst>
                          </p:cTn>
                        </p:par>
                      </p:childTnLst>
                    </p:cTn>
                  </p:par>
                  <p:par>
                    <p:cTn id="549" fill="hold">
                      <p:stCondLst>
                        <p:cond delay="indefinite"/>
                      </p:stCondLst>
                      <p:childTnLst>
                        <p:par>
                          <p:cTn id="550" fill="hold">
                            <p:stCondLst>
                              <p:cond delay="0"/>
                            </p:stCondLst>
                            <p:childTnLst>
                              <p:par>
                                <p:cTn id="551" presetID="1" presetClass="exit" presetSubtype="0" fill="hold" grpId="1" nodeType="clickEffect">
                                  <p:stCondLst>
                                    <p:cond delay="0"/>
                                  </p:stCondLst>
                                  <p:childTnLst>
                                    <p:set>
                                      <p:cBhvr>
                                        <p:cTn id="552" dur="1" fill="hold">
                                          <p:stCondLst>
                                            <p:cond delay="0"/>
                                          </p:stCondLst>
                                        </p:cTn>
                                        <p:tgtEl>
                                          <p:spTgt spid="10272"/>
                                        </p:tgtEl>
                                        <p:attrNameLst>
                                          <p:attrName>style.visibility</p:attrName>
                                        </p:attrNameLst>
                                      </p:cBhvr>
                                      <p:to>
                                        <p:strVal val="hidden"/>
                                      </p:to>
                                    </p:set>
                                  </p:childTnLst>
                                </p:cTn>
                              </p:par>
                              <p:par>
                                <p:cTn id="553" presetID="1" presetClass="entr" presetSubtype="0" fill="hold" grpId="0" nodeType="withEffect">
                                  <p:stCondLst>
                                    <p:cond delay="0"/>
                                  </p:stCondLst>
                                  <p:childTnLst>
                                    <p:set>
                                      <p:cBhvr>
                                        <p:cTn id="554" dur="1" fill="hold">
                                          <p:stCondLst>
                                            <p:cond delay="0"/>
                                          </p:stCondLst>
                                        </p:cTn>
                                        <p:tgtEl>
                                          <p:spTgt spid="10273"/>
                                        </p:tgtEl>
                                        <p:attrNameLst>
                                          <p:attrName>style.visibility</p:attrName>
                                        </p:attrNameLst>
                                      </p:cBhvr>
                                      <p:to>
                                        <p:strVal val="visible"/>
                                      </p:to>
                                    </p:set>
                                  </p:childTnLst>
                                </p:cTn>
                              </p:par>
                            </p:childTnLst>
                          </p:cTn>
                        </p:par>
                      </p:childTnLst>
                    </p:cTn>
                  </p:par>
                  <p:par>
                    <p:cTn id="555" fill="hold">
                      <p:stCondLst>
                        <p:cond delay="indefinite"/>
                      </p:stCondLst>
                      <p:childTnLst>
                        <p:par>
                          <p:cTn id="556" fill="hold">
                            <p:stCondLst>
                              <p:cond delay="0"/>
                            </p:stCondLst>
                            <p:childTnLst>
                              <p:par>
                                <p:cTn id="557" presetID="1" presetClass="exit" presetSubtype="0" fill="hold" grpId="1" nodeType="clickEffect">
                                  <p:stCondLst>
                                    <p:cond delay="0"/>
                                  </p:stCondLst>
                                  <p:childTnLst>
                                    <p:set>
                                      <p:cBhvr>
                                        <p:cTn id="558" dur="1" fill="hold">
                                          <p:stCondLst>
                                            <p:cond delay="0"/>
                                          </p:stCondLst>
                                        </p:cTn>
                                        <p:tgtEl>
                                          <p:spTgt spid="10273"/>
                                        </p:tgtEl>
                                        <p:attrNameLst>
                                          <p:attrName>style.visibility</p:attrName>
                                        </p:attrNameLst>
                                      </p:cBhvr>
                                      <p:to>
                                        <p:strVal val="hidden"/>
                                      </p:to>
                                    </p:set>
                                  </p:childTnLst>
                                </p:cTn>
                              </p:par>
                              <p:par>
                                <p:cTn id="559" presetID="1" presetClass="entr" presetSubtype="0" fill="hold" grpId="0" nodeType="withEffect">
                                  <p:stCondLst>
                                    <p:cond delay="0"/>
                                  </p:stCondLst>
                                  <p:childTnLst>
                                    <p:set>
                                      <p:cBhvr>
                                        <p:cTn id="560" dur="1" fill="hold">
                                          <p:stCondLst>
                                            <p:cond delay="0"/>
                                          </p:stCondLst>
                                        </p:cTn>
                                        <p:tgtEl>
                                          <p:spTgt spid="10274"/>
                                        </p:tgtEl>
                                        <p:attrNameLst>
                                          <p:attrName>style.visibility</p:attrName>
                                        </p:attrNameLst>
                                      </p:cBhvr>
                                      <p:to>
                                        <p:strVal val="visible"/>
                                      </p:to>
                                    </p:set>
                                  </p:childTnLst>
                                </p:cTn>
                              </p:par>
                            </p:childTnLst>
                          </p:cTn>
                        </p:par>
                      </p:childTnLst>
                    </p:cTn>
                  </p:par>
                  <p:par>
                    <p:cTn id="561" fill="hold">
                      <p:stCondLst>
                        <p:cond delay="indefinite"/>
                      </p:stCondLst>
                      <p:childTnLst>
                        <p:par>
                          <p:cTn id="562" fill="hold">
                            <p:stCondLst>
                              <p:cond delay="0"/>
                            </p:stCondLst>
                            <p:childTnLst>
                              <p:par>
                                <p:cTn id="563" presetID="1" presetClass="exit" presetSubtype="0" fill="hold" grpId="1" nodeType="clickEffect">
                                  <p:stCondLst>
                                    <p:cond delay="0"/>
                                  </p:stCondLst>
                                  <p:childTnLst>
                                    <p:set>
                                      <p:cBhvr>
                                        <p:cTn id="564" dur="1" fill="hold">
                                          <p:stCondLst>
                                            <p:cond delay="0"/>
                                          </p:stCondLst>
                                        </p:cTn>
                                        <p:tgtEl>
                                          <p:spTgt spid="10274"/>
                                        </p:tgtEl>
                                        <p:attrNameLst>
                                          <p:attrName>style.visibility</p:attrName>
                                        </p:attrNameLst>
                                      </p:cBhvr>
                                      <p:to>
                                        <p:strVal val="hidden"/>
                                      </p:to>
                                    </p:set>
                                  </p:childTnLst>
                                </p:cTn>
                              </p:par>
                              <p:par>
                                <p:cTn id="565" presetID="1" presetClass="entr" presetSubtype="0" fill="hold" grpId="0" nodeType="withEffect">
                                  <p:stCondLst>
                                    <p:cond delay="0"/>
                                  </p:stCondLst>
                                  <p:childTnLst>
                                    <p:set>
                                      <p:cBhvr>
                                        <p:cTn id="566" dur="1" fill="hold">
                                          <p:stCondLst>
                                            <p:cond delay="0"/>
                                          </p:stCondLst>
                                        </p:cTn>
                                        <p:tgtEl>
                                          <p:spTgt spid="10275"/>
                                        </p:tgtEl>
                                        <p:attrNameLst>
                                          <p:attrName>style.visibility</p:attrName>
                                        </p:attrNameLst>
                                      </p:cBhvr>
                                      <p:to>
                                        <p:strVal val="visible"/>
                                      </p:to>
                                    </p:set>
                                  </p:childTnLst>
                                </p:cTn>
                              </p:par>
                            </p:childTnLst>
                          </p:cTn>
                        </p:par>
                      </p:childTnLst>
                    </p:cTn>
                  </p:par>
                  <p:par>
                    <p:cTn id="567" fill="hold">
                      <p:stCondLst>
                        <p:cond delay="indefinite"/>
                      </p:stCondLst>
                      <p:childTnLst>
                        <p:par>
                          <p:cTn id="568" fill="hold">
                            <p:stCondLst>
                              <p:cond delay="0"/>
                            </p:stCondLst>
                            <p:childTnLst>
                              <p:par>
                                <p:cTn id="569" presetID="1" presetClass="exit" presetSubtype="0" fill="hold" grpId="1" nodeType="clickEffect">
                                  <p:stCondLst>
                                    <p:cond delay="0"/>
                                  </p:stCondLst>
                                  <p:childTnLst>
                                    <p:set>
                                      <p:cBhvr>
                                        <p:cTn id="570" dur="1" fill="hold">
                                          <p:stCondLst>
                                            <p:cond delay="0"/>
                                          </p:stCondLst>
                                        </p:cTn>
                                        <p:tgtEl>
                                          <p:spTgt spid="10275"/>
                                        </p:tgtEl>
                                        <p:attrNameLst>
                                          <p:attrName>style.visibility</p:attrName>
                                        </p:attrNameLst>
                                      </p:cBhvr>
                                      <p:to>
                                        <p:strVal val="hidden"/>
                                      </p:to>
                                    </p:set>
                                  </p:childTnLst>
                                </p:cTn>
                              </p:par>
                              <p:par>
                                <p:cTn id="571" presetID="1" presetClass="entr" presetSubtype="0" fill="hold" grpId="0" nodeType="withEffect">
                                  <p:stCondLst>
                                    <p:cond delay="0"/>
                                  </p:stCondLst>
                                  <p:childTnLst>
                                    <p:set>
                                      <p:cBhvr>
                                        <p:cTn id="572" dur="1" fill="hold">
                                          <p:stCondLst>
                                            <p:cond delay="0"/>
                                          </p:stCondLst>
                                        </p:cTn>
                                        <p:tgtEl>
                                          <p:spTgt spid="10276"/>
                                        </p:tgtEl>
                                        <p:attrNameLst>
                                          <p:attrName>style.visibility</p:attrName>
                                        </p:attrNameLst>
                                      </p:cBhvr>
                                      <p:to>
                                        <p:strVal val="visible"/>
                                      </p:to>
                                    </p:set>
                                  </p:childTnLst>
                                </p:cTn>
                              </p:par>
                            </p:childTnLst>
                          </p:cTn>
                        </p:par>
                      </p:childTnLst>
                    </p:cTn>
                  </p:par>
                  <p:par>
                    <p:cTn id="573" fill="hold">
                      <p:stCondLst>
                        <p:cond delay="indefinite"/>
                      </p:stCondLst>
                      <p:childTnLst>
                        <p:par>
                          <p:cTn id="574" fill="hold">
                            <p:stCondLst>
                              <p:cond delay="0"/>
                            </p:stCondLst>
                            <p:childTnLst>
                              <p:par>
                                <p:cTn id="575" presetID="1" presetClass="exit" presetSubtype="0" fill="hold" grpId="1" nodeType="clickEffect">
                                  <p:stCondLst>
                                    <p:cond delay="0"/>
                                  </p:stCondLst>
                                  <p:childTnLst>
                                    <p:set>
                                      <p:cBhvr>
                                        <p:cTn id="576" dur="1" fill="hold">
                                          <p:stCondLst>
                                            <p:cond delay="0"/>
                                          </p:stCondLst>
                                        </p:cTn>
                                        <p:tgtEl>
                                          <p:spTgt spid="10276"/>
                                        </p:tgtEl>
                                        <p:attrNameLst>
                                          <p:attrName>style.visibility</p:attrName>
                                        </p:attrNameLst>
                                      </p:cBhvr>
                                      <p:to>
                                        <p:strVal val="hidden"/>
                                      </p:to>
                                    </p:set>
                                  </p:childTnLst>
                                </p:cTn>
                              </p:par>
                              <p:par>
                                <p:cTn id="577" presetID="1" presetClass="entr" presetSubtype="0" fill="hold" grpId="0" nodeType="withEffect">
                                  <p:stCondLst>
                                    <p:cond delay="0"/>
                                  </p:stCondLst>
                                  <p:childTnLst>
                                    <p:set>
                                      <p:cBhvr>
                                        <p:cTn id="578" dur="1" fill="hold">
                                          <p:stCondLst>
                                            <p:cond delay="0"/>
                                          </p:stCondLst>
                                        </p:cTn>
                                        <p:tgtEl>
                                          <p:spTgt spid="10277"/>
                                        </p:tgtEl>
                                        <p:attrNameLst>
                                          <p:attrName>style.visibility</p:attrName>
                                        </p:attrNameLst>
                                      </p:cBhvr>
                                      <p:to>
                                        <p:strVal val="visible"/>
                                      </p:to>
                                    </p:set>
                                  </p:childTnLst>
                                </p:cTn>
                              </p:par>
                            </p:childTnLst>
                          </p:cTn>
                        </p:par>
                      </p:childTnLst>
                    </p:cTn>
                  </p:par>
                  <p:par>
                    <p:cTn id="579" fill="hold">
                      <p:stCondLst>
                        <p:cond delay="indefinite"/>
                      </p:stCondLst>
                      <p:childTnLst>
                        <p:par>
                          <p:cTn id="580" fill="hold">
                            <p:stCondLst>
                              <p:cond delay="0"/>
                            </p:stCondLst>
                            <p:childTnLst>
                              <p:par>
                                <p:cTn id="581" presetID="1" presetClass="exit" presetSubtype="0" fill="hold" grpId="1" nodeType="clickEffect">
                                  <p:stCondLst>
                                    <p:cond delay="0"/>
                                  </p:stCondLst>
                                  <p:childTnLst>
                                    <p:set>
                                      <p:cBhvr>
                                        <p:cTn id="582" dur="1" fill="hold">
                                          <p:stCondLst>
                                            <p:cond delay="0"/>
                                          </p:stCondLst>
                                        </p:cTn>
                                        <p:tgtEl>
                                          <p:spTgt spid="10277"/>
                                        </p:tgtEl>
                                        <p:attrNameLst>
                                          <p:attrName>style.visibility</p:attrName>
                                        </p:attrNameLst>
                                      </p:cBhvr>
                                      <p:to>
                                        <p:strVal val="hidden"/>
                                      </p:to>
                                    </p:set>
                                  </p:childTnLst>
                                </p:cTn>
                              </p:par>
                              <p:par>
                                <p:cTn id="583" presetID="1" presetClass="entr" presetSubtype="0" fill="hold" grpId="0" nodeType="withEffect">
                                  <p:stCondLst>
                                    <p:cond delay="0"/>
                                  </p:stCondLst>
                                  <p:childTnLst>
                                    <p:set>
                                      <p:cBhvr>
                                        <p:cTn id="584" dur="1" fill="hold">
                                          <p:stCondLst>
                                            <p:cond delay="0"/>
                                          </p:stCondLst>
                                        </p:cTn>
                                        <p:tgtEl>
                                          <p:spTgt spid="10278"/>
                                        </p:tgtEl>
                                        <p:attrNameLst>
                                          <p:attrName>style.visibility</p:attrName>
                                        </p:attrNameLst>
                                      </p:cBhvr>
                                      <p:to>
                                        <p:strVal val="visible"/>
                                      </p:to>
                                    </p:set>
                                  </p:childTnLst>
                                </p:cTn>
                              </p:par>
                            </p:childTnLst>
                          </p:cTn>
                        </p:par>
                      </p:childTnLst>
                    </p:cTn>
                  </p:par>
                  <p:par>
                    <p:cTn id="585" fill="hold">
                      <p:stCondLst>
                        <p:cond delay="indefinite"/>
                      </p:stCondLst>
                      <p:childTnLst>
                        <p:par>
                          <p:cTn id="586" fill="hold">
                            <p:stCondLst>
                              <p:cond delay="0"/>
                            </p:stCondLst>
                            <p:childTnLst>
                              <p:par>
                                <p:cTn id="587" presetID="1" presetClass="exit" presetSubtype="0" fill="hold" grpId="1" nodeType="clickEffect">
                                  <p:stCondLst>
                                    <p:cond delay="0"/>
                                  </p:stCondLst>
                                  <p:childTnLst>
                                    <p:set>
                                      <p:cBhvr>
                                        <p:cTn id="588" dur="1" fill="hold">
                                          <p:stCondLst>
                                            <p:cond delay="0"/>
                                          </p:stCondLst>
                                        </p:cTn>
                                        <p:tgtEl>
                                          <p:spTgt spid="10278"/>
                                        </p:tgtEl>
                                        <p:attrNameLst>
                                          <p:attrName>style.visibility</p:attrName>
                                        </p:attrNameLst>
                                      </p:cBhvr>
                                      <p:to>
                                        <p:strVal val="hidden"/>
                                      </p:to>
                                    </p:set>
                                  </p:childTnLst>
                                </p:cTn>
                              </p:par>
                              <p:par>
                                <p:cTn id="589" presetID="1" presetClass="entr" presetSubtype="0" fill="hold" grpId="0" nodeType="withEffect">
                                  <p:stCondLst>
                                    <p:cond delay="0"/>
                                  </p:stCondLst>
                                  <p:childTnLst>
                                    <p:set>
                                      <p:cBhvr>
                                        <p:cTn id="590" dur="1" fill="hold">
                                          <p:stCondLst>
                                            <p:cond delay="0"/>
                                          </p:stCondLst>
                                        </p:cTn>
                                        <p:tgtEl>
                                          <p:spTgt spid="10279"/>
                                        </p:tgtEl>
                                        <p:attrNameLst>
                                          <p:attrName>style.visibility</p:attrName>
                                        </p:attrNameLst>
                                      </p:cBhvr>
                                      <p:to>
                                        <p:strVal val="visible"/>
                                      </p:to>
                                    </p:set>
                                  </p:childTnLst>
                                </p:cTn>
                              </p:par>
                            </p:childTnLst>
                          </p:cTn>
                        </p:par>
                      </p:childTnLst>
                    </p:cTn>
                  </p:par>
                  <p:par>
                    <p:cTn id="591" fill="hold">
                      <p:stCondLst>
                        <p:cond delay="indefinite"/>
                      </p:stCondLst>
                      <p:childTnLst>
                        <p:par>
                          <p:cTn id="592" fill="hold">
                            <p:stCondLst>
                              <p:cond delay="0"/>
                            </p:stCondLst>
                            <p:childTnLst>
                              <p:par>
                                <p:cTn id="593" presetID="1" presetClass="exit" presetSubtype="0" fill="hold" grpId="1" nodeType="clickEffect">
                                  <p:stCondLst>
                                    <p:cond delay="0"/>
                                  </p:stCondLst>
                                  <p:childTnLst>
                                    <p:set>
                                      <p:cBhvr>
                                        <p:cTn id="594" dur="1" fill="hold">
                                          <p:stCondLst>
                                            <p:cond delay="0"/>
                                          </p:stCondLst>
                                        </p:cTn>
                                        <p:tgtEl>
                                          <p:spTgt spid="10279"/>
                                        </p:tgtEl>
                                        <p:attrNameLst>
                                          <p:attrName>style.visibility</p:attrName>
                                        </p:attrNameLst>
                                      </p:cBhvr>
                                      <p:to>
                                        <p:strVal val="hidden"/>
                                      </p:to>
                                    </p:set>
                                  </p:childTnLst>
                                </p:cTn>
                              </p:par>
                              <p:par>
                                <p:cTn id="595" presetID="1" presetClass="entr" presetSubtype="0" fill="hold" grpId="0" nodeType="withEffect">
                                  <p:stCondLst>
                                    <p:cond delay="0"/>
                                  </p:stCondLst>
                                  <p:childTnLst>
                                    <p:set>
                                      <p:cBhvr>
                                        <p:cTn id="596" dur="1" fill="hold">
                                          <p:stCondLst>
                                            <p:cond delay="0"/>
                                          </p:stCondLst>
                                        </p:cTn>
                                        <p:tgtEl>
                                          <p:spTgt spid="1028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3"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P spid="13" grpId="1"/>
      <p:bldP spid="14" grpId="0"/>
      <p:bldP spid="14" grpId="1"/>
      <p:bldP spid="15" grpId="0"/>
      <p:bldP spid="15" grpId="1"/>
      <p:bldP spid="16" grpId="0"/>
      <p:bldP spid="16" grpId="1"/>
      <p:bldP spid="17" grpId="0"/>
      <p:bldP spid="17" grpId="1"/>
      <p:bldP spid="18" grpId="0"/>
      <p:bldP spid="18" grpId="1"/>
      <p:bldP spid="19" grpId="0"/>
      <p:bldP spid="19" grpId="1"/>
      <p:bldP spid="20" grpId="0"/>
      <p:bldP spid="20" grpId="1"/>
      <p:bldP spid="21" grpId="0"/>
      <p:bldP spid="21" grpId="1"/>
      <p:bldP spid="22" grpId="0"/>
      <p:bldP spid="22" grpId="1"/>
      <p:bldP spid="23" grpId="0"/>
      <p:bldP spid="23" grpId="1"/>
      <p:bldP spid="24" grpId="0"/>
      <p:bldP spid="24" grpId="1"/>
      <p:bldP spid="25" grpId="0"/>
      <p:bldP spid="25" grpId="1"/>
      <p:bldP spid="26" grpId="0"/>
      <p:bldP spid="26" grpId="1"/>
      <p:bldP spid="27" grpId="0"/>
      <p:bldP spid="27" grpId="1"/>
      <p:bldP spid="28" grpId="0"/>
      <p:bldP spid="28" grpId="1"/>
      <p:bldP spid="29" grpId="0"/>
      <p:bldP spid="29" grpId="1"/>
      <p:bldP spid="30" grpId="0"/>
      <p:bldP spid="30" grpId="1"/>
      <p:bldP spid="31" grpId="0"/>
      <p:bldP spid="31" grpId="1"/>
      <p:bldP spid="32" grpId="0"/>
      <p:bldP spid="32" grpId="1"/>
      <p:bldP spid="33" grpId="0"/>
      <p:bldP spid="33" grpId="1"/>
      <p:bldP spid="34" grpId="0"/>
      <p:bldP spid="34" grpId="1"/>
      <p:bldP spid="35" grpId="0"/>
      <p:bldP spid="35" grpId="1"/>
      <p:bldP spid="36" grpId="0"/>
      <p:bldP spid="36" grpId="1"/>
      <p:bldP spid="37" grpId="0"/>
      <p:bldP spid="37" grpId="1"/>
      <p:bldP spid="38" grpId="0"/>
      <p:bldP spid="38" grpId="1"/>
      <p:bldP spid="39" grpId="0"/>
      <p:bldP spid="39" grpId="1"/>
      <p:bldP spid="40" grpId="0"/>
      <p:bldP spid="40" grpId="1"/>
      <p:bldP spid="41" grpId="0"/>
      <p:bldP spid="41" grpId="1"/>
      <p:bldP spid="42" grpId="0"/>
      <p:bldP spid="42" grpId="1"/>
      <p:bldP spid="43" grpId="0"/>
      <p:bldP spid="43" grpId="1"/>
      <p:bldP spid="44" grpId="0"/>
      <p:bldP spid="44" grpId="1"/>
      <p:bldP spid="45" grpId="0"/>
      <p:bldP spid="45" grpId="1"/>
      <p:bldP spid="46" grpId="0"/>
      <p:bldP spid="46" grpId="1"/>
      <p:bldP spid="47" grpId="0"/>
      <p:bldP spid="47" grpId="1"/>
      <p:bldP spid="48" grpId="0"/>
      <p:bldP spid="48" grpId="1"/>
      <p:bldP spid="49" grpId="0"/>
      <p:bldP spid="49" grpId="1"/>
      <p:bldP spid="50" grpId="0"/>
      <p:bldP spid="50" grpId="1"/>
      <p:bldP spid="51" grpId="0"/>
      <p:bldP spid="51" grpId="1"/>
      <p:bldP spid="52" grpId="0"/>
      <p:bldP spid="52" grpId="1"/>
      <p:bldP spid="53" grpId="0"/>
      <p:bldP spid="53" grpId="1"/>
      <p:bldP spid="54" grpId="0"/>
      <p:bldP spid="54" grpId="1"/>
      <p:bldP spid="55" grpId="0"/>
      <p:bldP spid="55" grpId="1"/>
      <p:bldP spid="56" grpId="0"/>
      <p:bldP spid="56" grpId="1"/>
      <p:bldP spid="57" grpId="0"/>
      <p:bldP spid="57" grpId="1"/>
      <p:bldP spid="58" grpId="0"/>
      <p:bldP spid="58" grpId="1"/>
      <p:bldP spid="59" grpId="0"/>
      <p:bldP spid="59" grpId="1"/>
      <p:bldP spid="60" grpId="0"/>
      <p:bldP spid="60" grpId="1"/>
      <p:bldP spid="61" grpId="0"/>
      <p:bldP spid="61" grpId="1"/>
      <p:bldP spid="62" grpId="0"/>
      <p:bldP spid="62" grpId="1"/>
      <p:bldP spid="63" grpId="0"/>
      <p:bldP spid="63" grpId="1"/>
      <p:bldP spid="10240" grpId="0"/>
      <p:bldP spid="10240" grpId="1"/>
      <p:bldP spid="10241" grpId="0"/>
      <p:bldP spid="10241" grpId="1"/>
      <p:bldP spid="10242" grpId="0"/>
      <p:bldP spid="10242" grpId="1"/>
      <p:bldP spid="10243" grpId="0"/>
      <p:bldP spid="10243" grpId="1"/>
      <p:bldP spid="10244" grpId="0"/>
      <p:bldP spid="10244" grpId="1"/>
      <p:bldP spid="10245" grpId="0"/>
      <p:bldP spid="10245" grpId="1"/>
      <p:bldP spid="10246" grpId="0"/>
      <p:bldP spid="10246" grpId="1"/>
      <p:bldP spid="10247" grpId="0"/>
      <p:bldP spid="10247" grpId="1"/>
      <p:bldP spid="10249" grpId="0"/>
      <p:bldP spid="10249" grpId="1"/>
      <p:bldP spid="10250" grpId="0"/>
      <p:bldP spid="10250" grpId="1"/>
      <p:bldP spid="10251" grpId="0"/>
      <p:bldP spid="10251" grpId="1"/>
      <p:bldP spid="10252" grpId="0"/>
      <p:bldP spid="10252" grpId="1"/>
      <p:bldP spid="10253" grpId="0"/>
      <p:bldP spid="10253" grpId="1"/>
      <p:bldP spid="10254" grpId="0"/>
      <p:bldP spid="10254" grpId="1"/>
      <p:bldP spid="10255" grpId="0"/>
      <p:bldP spid="10255" grpId="1"/>
      <p:bldP spid="10256" grpId="0"/>
      <p:bldP spid="10256" grpId="1"/>
      <p:bldP spid="10257" grpId="0"/>
      <p:bldP spid="10257" grpId="1"/>
      <p:bldP spid="10258" grpId="0"/>
      <p:bldP spid="10258" grpId="1"/>
      <p:bldP spid="10259" grpId="0"/>
      <p:bldP spid="10259" grpId="1"/>
      <p:bldP spid="10260" grpId="0"/>
      <p:bldP spid="10260" grpId="1"/>
      <p:bldP spid="10261" grpId="0"/>
      <p:bldP spid="10261" grpId="1"/>
      <p:bldP spid="10262" grpId="0"/>
      <p:bldP spid="10262" grpId="1"/>
      <p:bldP spid="10263" grpId="0"/>
      <p:bldP spid="10263" grpId="1"/>
      <p:bldP spid="10264" grpId="0"/>
      <p:bldP spid="10264" grpId="1"/>
      <p:bldP spid="10265" grpId="0"/>
      <p:bldP spid="10265" grpId="1"/>
      <p:bldP spid="10266" grpId="0"/>
      <p:bldP spid="10266" grpId="1"/>
      <p:bldP spid="10267" grpId="0"/>
      <p:bldP spid="10267" grpId="1"/>
      <p:bldP spid="10268" grpId="0"/>
      <p:bldP spid="10268" grpId="1"/>
      <p:bldP spid="10269" grpId="0"/>
      <p:bldP spid="10269" grpId="1"/>
      <p:bldP spid="10270" grpId="0"/>
      <p:bldP spid="10270" grpId="1"/>
      <p:bldP spid="10271" grpId="0"/>
      <p:bldP spid="10271" grpId="1"/>
      <p:bldP spid="10272" grpId="0"/>
      <p:bldP spid="10272" grpId="1"/>
      <p:bldP spid="10273" grpId="0"/>
      <p:bldP spid="10273" grpId="1"/>
      <p:bldP spid="10274" grpId="0"/>
      <p:bldP spid="10274" grpId="1"/>
      <p:bldP spid="10275" grpId="0"/>
      <p:bldP spid="10275" grpId="1"/>
      <p:bldP spid="10276" grpId="0"/>
      <p:bldP spid="10276" grpId="1"/>
      <p:bldP spid="10277" grpId="0"/>
      <p:bldP spid="10277" grpId="1"/>
      <p:bldP spid="10278" grpId="0"/>
      <p:bldP spid="10278" grpId="1"/>
      <p:bldP spid="10279" grpId="0"/>
      <p:bldP spid="10279" grpId="1"/>
      <p:bldP spid="10280" grpId="0"/>
    </p:bldLst>
  </p:timing>
</p:sld>
</file>

<file path=ppt/slides/slide8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1429392" y="2492896"/>
            <a:ext cx="5796780"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اَللّٰهُمَّ اجْعَلْ فِيمَا تَقْضِي وَتُقَدّرُ</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8425743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3619053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9574164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اَللّٰهُمَّ اجْعَلْ فِيمَا تَقْضِي وَتُقَدّرُ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at the time of taking decisions </a:t>
            </a:r>
          </a:p>
        </p:txBody>
      </p:sp>
    </p:spTree>
    <p:extLst>
      <p:ext uri="{BB962C8B-B14F-4D97-AF65-F5344CB8AC3E}">
        <p14:creationId xmlns:p14="http://schemas.microsoft.com/office/powerpoint/2010/main" val="34416893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مِنَ الأَمْرِ الْمَحْتُومِ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That are inevitable</a:t>
            </a:r>
          </a:p>
        </p:txBody>
      </p:sp>
    </p:spTree>
    <p:extLst>
      <p:ext uri="{BB962C8B-B14F-4D97-AF65-F5344CB8AC3E}">
        <p14:creationId xmlns:p14="http://schemas.microsoft.com/office/powerpoint/2010/main" val="41334419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وَفِيمَا تَفْرُقُ مِنَ الأَمْرِ الْحَكِيمِ فِي لَيْلَةِ الْقَدْرِ</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rendering possible things and events decisively, in the night of </a:t>
            </a:r>
            <a:r>
              <a:rPr lang="en-US" dirty="0" err="1"/>
              <a:t>Qadr</a:t>
            </a:r>
            <a:r>
              <a:rPr lang="en-US" dirty="0"/>
              <a:t>,</a:t>
            </a:r>
          </a:p>
        </p:txBody>
      </p:sp>
    </p:spTree>
    <p:extLst>
      <p:ext uri="{BB962C8B-B14F-4D97-AF65-F5344CB8AC3E}">
        <p14:creationId xmlns:p14="http://schemas.microsoft.com/office/powerpoint/2010/main" val="31318705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 فِي الْقَضَاءِ الَّذِي لا يُرَدُّ وَلا يُبَدَّلُ</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In the decisions that are neither retreated nor altered—</a:t>
            </a:r>
          </a:p>
        </p:txBody>
      </p:sp>
    </p:spTree>
    <p:extLst>
      <p:ext uri="{BB962C8B-B14F-4D97-AF65-F5344CB8AC3E}">
        <p14:creationId xmlns:p14="http://schemas.microsoft.com/office/powerpoint/2010/main" val="26686641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اَنْ</a:t>
            </a:r>
            <a:r>
              <a:rPr lang="ar-SA" dirty="0"/>
              <a:t> تَكْتُبَنِي مِنْ حُجَّاجِ بَيْتِكَ الْحَرَامِ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write my name in the list of those pilgrims of Your  ‘Sacred House’</a:t>
            </a:r>
          </a:p>
        </p:txBody>
      </p:sp>
    </p:spTree>
    <p:extLst>
      <p:ext uri="{BB962C8B-B14F-4D97-AF65-F5344CB8AC3E}">
        <p14:creationId xmlns:p14="http://schemas.microsoft.com/office/powerpoint/2010/main" val="1450971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الْمَبْرُورِ حَجُّهُمُ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whose pilgrimage receive Your approval,</a:t>
            </a:r>
          </a:p>
        </p:txBody>
      </p:sp>
    </p:spTree>
    <p:extLst>
      <p:ext uri="{BB962C8B-B14F-4D97-AF65-F5344CB8AC3E}">
        <p14:creationId xmlns:p14="http://schemas.microsoft.com/office/powerpoint/2010/main" val="37568009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الْمَشْكُورِ سَعْيُهُمُ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whose efforts are appreciated,</a:t>
            </a:r>
          </a:p>
        </p:txBody>
      </p:sp>
    </p:spTree>
    <p:extLst>
      <p:ext uri="{BB962C8B-B14F-4D97-AF65-F5344CB8AC3E}">
        <p14:creationId xmlns:p14="http://schemas.microsoft.com/office/powerpoint/2010/main" val="30505646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5" name="Rectangle 3"/>
          <p:cNvSpPr>
            <a:spLocks noChangeArrowheads="1"/>
          </p:cNvSpPr>
          <p:nvPr/>
        </p:nvSpPr>
        <p:spPr bwMode="auto">
          <a:xfrm>
            <a:off x="0" y="481014"/>
            <a:ext cx="12192000" cy="28623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6000" dirty="0">
                <a:solidFill>
                  <a:schemeClr val="accent2">
                    <a:lumMod val="75000"/>
                  </a:schemeClr>
                </a:solidFill>
                <a:latin typeface="Trebuchet MS" panose="020B0603020202020204" pitchFamily="34" charset="0"/>
                <a:cs typeface="Calibri" panose="020F0502020204030204" pitchFamily="34" charset="0"/>
              </a:rPr>
              <a:t>Please open the </a:t>
            </a:r>
          </a:p>
          <a:p>
            <a:pPr algn="ctr" eaLnBrk="1" hangingPunct="1">
              <a:spcBef>
                <a:spcPct val="0"/>
              </a:spcBef>
              <a:buFontTx/>
              <a:buNone/>
            </a:pPr>
            <a:r>
              <a:rPr lang="en-US" altLang="en-US" sz="6000" dirty="0">
                <a:solidFill>
                  <a:schemeClr val="accent2">
                    <a:lumMod val="75000"/>
                  </a:schemeClr>
                </a:solidFill>
                <a:latin typeface="Trebuchet MS" panose="020B0603020202020204" pitchFamily="34" charset="0"/>
                <a:cs typeface="Calibri" panose="020F0502020204030204" pitchFamily="34" charset="0"/>
              </a:rPr>
              <a:t>Holy Qur'an </a:t>
            </a:r>
          </a:p>
          <a:p>
            <a:pPr algn="ctr" eaLnBrk="1" hangingPunct="1">
              <a:spcBef>
                <a:spcPct val="0"/>
              </a:spcBef>
              <a:buFontTx/>
              <a:buNone/>
            </a:pPr>
            <a:r>
              <a:rPr lang="en-US" altLang="en-US" sz="6000" dirty="0">
                <a:solidFill>
                  <a:schemeClr val="accent2">
                    <a:lumMod val="75000"/>
                  </a:schemeClr>
                </a:solidFill>
                <a:latin typeface="Trebuchet MS" panose="020B0603020202020204" pitchFamily="34" charset="0"/>
                <a:cs typeface="Calibri" panose="020F0502020204030204" pitchFamily="34" charset="0"/>
              </a:rPr>
              <a:t>and recite the following:</a:t>
            </a:r>
          </a:p>
        </p:txBody>
      </p:sp>
      <p:sp>
        <p:nvSpPr>
          <p:cNvPr id="13318" name="Rectangle 1"/>
          <p:cNvSpPr>
            <a:spLocks noChangeArrowheads="1"/>
          </p:cNvSpPr>
          <p:nvPr/>
        </p:nvSpPr>
        <p:spPr bwMode="auto">
          <a:xfrm>
            <a:off x="2514600" y="4800600"/>
            <a:ext cx="71628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2000" i="1" dirty="0">
                <a:solidFill>
                  <a:schemeClr val="accent2">
                    <a:lumMod val="75000"/>
                  </a:schemeClr>
                </a:solidFill>
                <a:latin typeface="Calibri" panose="020F0502020204030204" pitchFamily="34" charset="0"/>
                <a:cs typeface="Calibri" panose="020F0502020204030204" pitchFamily="34" charset="0"/>
              </a:rPr>
              <a:t>When opening the Qur’an and praying for your needs with the intercession of the Qur’an, realize that while the Qur’an is a cure for spiritual illness, it only benefits the pious ones and the evil doers are deprived of its illumination. Thus increase the chances for Qur’an intercession to work on your behalf by earnestly following the rulings of the Qur’an. </a:t>
            </a:r>
            <a:endParaRPr lang="en-US" altLang="en-US" sz="2000" dirty="0">
              <a:solidFill>
                <a:schemeClr val="accent2">
                  <a:lumMod val="75000"/>
                </a:schemeClr>
              </a:solidFill>
              <a:latin typeface="Calibri" panose="020F0502020204030204" pitchFamily="34" charset="0"/>
              <a:cs typeface="Calibri" panose="020F0502020204030204" pitchFamily="34"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الْمَغْفُورِ ذُنُوبُهُمُ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whose sins are forgiven,</a:t>
            </a:r>
          </a:p>
        </p:txBody>
      </p:sp>
    </p:spTree>
    <p:extLst>
      <p:ext uri="{BB962C8B-B14F-4D97-AF65-F5344CB8AC3E}">
        <p14:creationId xmlns:p14="http://schemas.microsoft.com/office/powerpoint/2010/main" val="8875897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الْمُكَفَّرِ عَنْهُمْ سَيِّئَاتُهُمْ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whose offenses are pardoned by You,</a:t>
            </a:r>
          </a:p>
        </p:txBody>
      </p:sp>
    </p:spTree>
    <p:extLst>
      <p:ext uri="{BB962C8B-B14F-4D97-AF65-F5344CB8AC3E}">
        <p14:creationId xmlns:p14="http://schemas.microsoft.com/office/powerpoint/2010/main" val="36647366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وَاجْعَلْ فِيما تَقْضِي وَتُقَدِّرُ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decide from among the decisions that You make, </a:t>
            </a:r>
          </a:p>
        </p:txBody>
      </p:sp>
    </p:spTree>
    <p:extLst>
      <p:ext uri="{BB962C8B-B14F-4D97-AF65-F5344CB8AC3E}">
        <p14:creationId xmlns:p14="http://schemas.microsoft.com/office/powerpoint/2010/main" val="31901394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أَنْ تُطِيلَ عُمْرِي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that You make possible for me long life</a:t>
            </a:r>
          </a:p>
        </p:txBody>
      </p:sp>
    </p:spTree>
    <p:extLst>
      <p:ext uri="{BB962C8B-B14F-4D97-AF65-F5344CB8AC3E}">
        <p14:creationId xmlns:p14="http://schemas.microsoft.com/office/powerpoint/2010/main" val="1810412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وَتُوَسِّعَ عَلَيّ فِي رِزْقِي…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to grant me enough means of livelihood… (ask for your </a:t>
            </a:r>
            <a:r>
              <a:rPr lang="en-US" dirty="0" err="1"/>
              <a:t>Hajaat</a:t>
            </a:r>
            <a:r>
              <a:rPr lang="en-US" dirty="0"/>
              <a:t> here)</a:t>
            </a:r>
          </a:p>
        </p:txBody>
      </p:sp>
    </p:spTree>
    <p:extLst>
      <p:ext uri="{BB962C8B-B14F-4D97-AF65-F5344CB8AC3E}">
        <p14:creationId xmlns:p14="http://schemas.microsoft.com/office/powerpoint/2010/main" val="38298618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5AE489C-821C-3C1D-D8E4-9A81CF52BFE4}"/>
              </a:ext>
            </a:extLst>
          </p:cNvPr>
          <p:cNvSpPr>
            <a:spLocks noGrp="1"/>
          </p:cNvSpPr>
          <p:nvPr>
            <p:ph type="title"/>
          </p:nvPr>
        </p:nvSpPr>
        <p:spPr>
          <a:xfrm>
            <a:off x="-21336" y="2261616"/>
            <a:ext cx="12192000" cy="1143000"/>
          </a:xfrm>
        </p:spPr>
        <p:txBody>
          <a:bodyPr/>
          <a:lstStyle/>
          <a:p>
            <a:r>
              <a:rPr lang="ar-SA" sz="11500" dirty="0"/>
              <a:t>حاجات</a:t>
            </a:r>
            <a:endParaRPr lang="en-CA" sz="11500" dirty="0"/>
          </a:p>
        </p:txBody>
      </p:sp>
    </p:spTree>
    <p:extLst>
      <p:ext uri="{BB962C8B-B14F-4D97-AF65-F5344CB8AC3E}">
        <p14:creationId xmlns:p14="http://schemas.microsoft.com/office/powerpoint/2010/main" val="12837315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1844571" y="2492896"/>
            <a:ext cx="4966423"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اَللّٰهُمَّ </a:t>
            </a:r>
            <a:r>
              <a:rPr kumimoji="0" lang="ar-EG" sz="7200" b="0" i="0" u="none" strike="noStrike" kern="1200" cap="none" spc="0" normalizeH="0" baseline="0" noProof="0" dirty="0" err="1">
                <a:ln>
                  <a:noFill/>
                </a:ln>
                <a:solidFill>
                  <a:srgbClr val="002060"/>
                </a:solidFill>
                <a:effectLst/>
                <a:uLnTx/>
                <a:uFillTx/>
                <a:latin typeface="Arabic Typesetting" panose="03020402040406030203" pitchFamily="66" charset="-78"/>
                <a:ea typeface="+mn-ea"/>
                <a:cs typeface="Arabic Typesetting" panose="03020402040406030203" pitchFamily="66" charset="-78"/>
              </a:rPr>
              <a:t>ٱرْزُقْنَا</a:t>
            </a: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 تَوْفِيقَ </a:t>
            </a:r>
            <a:r>
              <a:rPr kumimoji="0" lang="ar-EG" sz="7200" b="0" i="0" u="none" strike="noStrike" kern="1200" cap="none" spc="0" normalizeH="0" baseline="0" noProof="0" dirty="0" err="1">
                <a:ln>
                  <a:noFill/>
                </a:ln>
                <a:solidFill>
                  <a:srgbClr val="002060"/>
                </a:solidFill>
                <a:effectLst/>
                <a:uLnTx/>
                <a:uFillTx/>
                <a:latin typeface="Arabic Typesetting" panose="03020402040406030203" pitchFamily="66" charset="-78"/>
                <a:ea typeface="+mn-ea"/>
                <a:cs typeface="Arabic Typesetting" panose="03020402040406030203" pitchFamily="66" charset="-78"/>
              </a:rPr>
              <a:t>ٱلطَّاعَةِ</a:t>
            </a:r>
            <a:endPar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endParaRP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33249644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30080461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4667452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اَللّٰهُمَّ </a:t>
            </a:r>
            <a:r>
              <a:rPr lang="ar-SA" dirty="0" err="1"/>
              <a:t>ٱرْزُقْنَا</a:t>
            </a:r>
            <a:r>
              <a:rPr lang="ar-SA" dirty="0"/>
              <a:t> تَوْفِيقَ </a:t>
            </a:r>
            <a:r>
              <a:rPr lang="ar-SA" dirty="0" err="1"/>
              <a:t>ٱلطَّاعَةِ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(please do) grant us success to obey (You),</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S_UNIQUEID" val="63"/>
</p:tagLst>
</file>

<file path=ppt/tags/tag10.xml><?xml version="1.0" encoding="utf-8"?>
<p:tagLst xmlns:a="http://schemas.openxmlformats.org/drawingml/2006/main" xmlns:r="http://schemas.openxmlformats.org/officeDocument/2006/relationships" xmlns:p="http://schemas.openxmlformats.org/presentationml/2006/main">
  <p:tag name="AS_UNIQUEID" val="88"/>
</p:tagLst>
</file>

<file path=ppt/tags/tag100.xml><?xml version="1.0" encoding="utf-8"?>
<p:tagLst xmlns:a="http://schemas.openxmlformats.org/drawingml/2006/main" xmlns:r="http://schemas.openxmlformats.org/officeDocument/2006/relationships" xmlns:p="http://schemas.openxmlformats.org/presentationml/2006/main">
  <p:tag name="AS_UNIQUEID" val="358"/>
</p:tagLst>
</file>

<file path=ppt/tags/tag101.xml><?xml version="1.0" encoding="utf-8"?>
<p:tagLst xmlns:a="http://schemas.openxmlformats.org/drawingml/2006/main" xmlns:r="http://schemas.openxmlformats.org/officeDocument/2006/relationships" xmlns:p="http://schemas.openxmlformats.org/presentationml/2006/main">
  <p:tag name="AS_UNIQUEID" val="359"/>
</p:tagLst>
</file>

<file path=ppt/tags/tag102.xml><?xml version="1.0" encoding="utf-8"?>
<p:tagLst xmlns:a="http://schemas.openxmlformats.org/drawingml/2006/main" xmlns:r="http://schemas.openxmlformats.org/officeDocument/2006/relationships" xmlns:p="http://schemas.openxmlformats.org/presentationml/2006/main">
  <p:tag name="AS_UNIQUEID" val="364"/>
</p:tagLst>
</file>

<file path=ppt/tags/tag103.xml><?xml version="1.0" encoding="utf-8"?>
<p:tagLst xmlns:a="http://schemas.openxmlformats.org/drawingml/2006/main" xmlns:r="http://schemas.openxmlformats.org/officeDocument/2006/relationships" xmlns:p="http://schemas.openxmlformats.org/presentationml/2006/main">
  <p:tag name="AS_UNIQUEID" val="365"/>
</p:tagLst>
</file>

<file path=ppt/tags/tag104.xml><?xml version="1.0" encoding="utf-8"?>
<p:tagLst xmlns:a="http://schemas.openxmlformats.org/drawingml/2006/main" xmlns:r="http://schemas.openxmlformats.org/officeDocument/2006/relationships" xmlns:p="http://schemas.openxmlformats.org/presentationml/2006/main">
  <p:tag name="AS_UNIQUEID" val="370"/>
</p:tagLst>
</file>

<file path=ppt/tags/tag105.xml><?xml version="1.0" encoding="utf-8"?>
<p:tagLst xmlns:a="http://schemas.openxmlformats.org/drawingml/2006/main" xmlns:r="http://schemas.openxmlformats.org/officeDocument/2006/relationships" xmlns:p="http://schemas.openxmlformats.org/presentationml/2006/main">
  <p:tag name="AS_UNIQUEID" val="371"/>
</p:tagLst>
</file>

<file path=ppt/tags/tag106.xml><?xml version="1.0" encoding="utf-8"?>
<p:tagLst xmlns:a="http://schemas.openxmlformats.org/drawingml/2006/main" xmlns:r="http://schemas.openxmlformats.org/officeDocument/2006/relationships" xmlns:p="http://schemas.openxmlformats.org/presentationml/2006/main">
  <p:tag name="AS_UNIQUEID" val="376"/>
</p:tagLst>
</file>

<file path=ppt/tags/tag107.xml><?xml version="1.0" encoding="utf-8"?>
<p:tagLst xmlns:a="http://schemas.openxmlformats.org/drawingml/2006/main" xmlns:r="http://schemas.openxmlformats.org/officeDocument/2006/relationships" xmlns:p="http://schemas.openxmlformats.org/presentationml/2006/main">
  <p:tag name="AS_UNIQUEID" val="377"/>
</p:tagLst>
</file>

<file path=ppt/tags/tag108.xml><?xml version="1.0" encoding="utf-8"?>
<p:tagLst xmlns:a="http://schemas.openxmlformats.org/drawingml/2006/main" xmlns:r="http://schemas.openxmlformats.org/officeDocument/2006/relationships" xmlns:p="http://schemas.openxmlformats.org/presentationml/2006/main">
  <p:tag name="AS_UNIQUEID" val="382"/>
</p:tagLst>
</file>

<file path=ppt/tags/tag109.xml><?xml version="1.0" encoding="utf-8"?>
<p:tagLst xmlns:a="http://schemas.openxmlformats.org/drawingml/2006/main" xmlns:r="http://schemas.openxmlformats.org/officeDocument/2006/relationships" xmlns:p="http://schemas.openxmlformats.org/presentationml/2006/main">
  <p:tag name="AS_UNIQUEID" val="383"/>
</p:tagLst>
</file>

<file path=ppt/tags/tag11.xml><?xml version="1.0" encoding="utf-8"?>
<p:tagLst xmlns:a="http://schemas.openxmlformats.org/drawingml/2006/main" xmlns:r="http://schemas.openxmlformats.org/officeDocument/2006/relationships" xmlns:p="http://schemas.openxmlformats.org/presentationml/2006/main">
  <p:tag name="AS_UNIQUEID" val="93"/>
</p:tagLst>
</file>

<file path=ppt/tags/tag110.xml><?xml version="1.0" encoding="utf-8"?>
<p:tagLst xmlns:a="http://schemas.openxmlformats.org/drawingml/2006/main" xmlns:r="http://schemas.openxmlformats.org/officeDocument/2006/relationships" xmlns:p="http://schemas.openxmlformats.org/presentationml/2006/main">
  <p:tag name="AS_UNIQUEID" val="388"/>
</p:tagLst>
</file>

<file path=ppt/tags/tag111.xml><?xml version="1.0" encoding="utf-8"?>
<p:tagLst xmlns:a="http://schemas.openxmlformats.org/drawingml/2006/main" xmlns:r="http://schemas.openxmlformats.org/officeDocument/2006/relationships" xmlns:p="http://schemas.openxmlformats.org/presentationml/2006/main">
  <p:tag name="AS_UNIQUEID" val="389"/>
</p:tagLst>
</file>

<file path=ppt/tags/tag112.xml><?xml version="1.0" encoding="utf-8"?>
<p:tagLst xmlns:a="http://schemas.openxmlformats.org/drawingml/2006/main" xmlns:r="http://schemas.openxmlformats.org/officeDocument/2006/relationships" xmlns:p="http://schemas.openxmlformats.org/presentationml/2006/main">
  <p:tag name="AS_UNIQUEID" val="394"/>
</p:tagLst>
</file>

<file path=ppt/tags/tag113.xml><?xml version="1.0" encoding="utf-8"?>
<p:tagLst xmlns:a="http://schemas.openxmlformats.org/drawingml/2006/main" xmlns:r="http://schemas.openxmlformats.org/officeDocument/2006/relationships" xmlns:p="http://schemas.openxmlformats.org/presentationml/2006/main">
  <p:tag name="AS_UNIQUEID" val="395"/>
</p:tagLst>
</file>

<file path=ppt/tags/tag114.xml><?xml version="1.0" encoding="utf-8"?>
<p:tagLst xmlns:a="http://schemas.openxmlformats.org/drawingml/2006/main" xmlns:r="http://schemas.openxmlformats.org/officeDocument/2006/relationships" xmlns:p="http://schemas.openxmlformats.org/presentationml/2006/main">
  <p:tag name="AS_UNIQUEID" val="396"/>
</p:tagLst>
</file>

<file path=ppt/tags/tag115.xml><?xml version="1.0" encoding="utf-8"?>
<p:tagLst xmlns:a="http://schemas.openxmlformats.org/drawingml/2006/main" xmlns:r="http://schemas.openxmlformats.org/officeDocument/2006/relationships" xmlns:p="http://schemas.openxmlformats.org/presentationml/2006/main">
  <p:tag name="AS_UNIQUEID" val="401"/>
</p:tagLst>
</file>

<file path=ppt/tags/tag116.xml><?xml version="1.0" encoding="utf-8"?>
<p:tagLst xmlns:a="http://schemas.openxmlformats.org/drawingml/2006/main" xmlns:r="http://schemas.openxmlformats.org/officeDocument/2006/relationships" xmlns:p="http://schemas.openxmlformats.org/presentationml/2006/main">
  <p:tag name="AS_UNIQUEID" val="402"/>
</p:tagLst>
</file>

<file path=ppt/tags/tag117.xml><?xml version="1.0" encoding="utf-8"?>
<p:tagLst xmlns:a="http://schemas.openxmlformats.org/drawingml/2006/main" xmlns:r="http://schemas.openxmlformats.org/officeDocument/2006/relationships" xmlns:p="http://schemas.openxmlformats.org/presentationml/2006/main">
  <p:tag name="AS_UNIQUEID" val="407"/>
</p:tagLst>
</file>

<file path=ppt/tags/tag118.xml><?xml version="1.0" encoding="utf-8"?>
<p:tagLst xmlns:a="http://schemas.openxmlformats.org/drawingml/2006/main" xmlns:r="http://schemas.openxmlformats.org/officeDocument/2006/relationships" xmlns:p="http://schemas.openxmlformats.org/presentationml/2006/main">
  <p:tag name="AS_UNIQUEID" val="408"/>
</p:tagLst>
</file>

<file path=ppt/tags/tag119.xml><?xml version="1.0" encoding="utf-8"?>
<p:tagLst xmlns:a="http://schemas.openxmlformats.org/drawingml/2006/main" xmlns:r="http://schemas.openxmlformats.org/officeDocument/2006/relationships" xmlns:p="http://schemas.openxmlformats.org/presentationml/2006/main">
  <p:tag name="AS_UNIQUEID" val="413"/>
</p:tagLst>
</file>

<file path=ppt/tags/tag12.xml><?xml version="1.0" encoding="utf-8"?>
<p:tagLst xmlns:a="http://schemas.openxmlformats.org/drawingml/2006/main" xmlns:r="http://schemas.openxmlformats.org/officeDocument/2006/relationships" xmlns:p="http://schemas.openxmlformats.org/presentationml/2006/main">
  <p:tag name="AS_UNIQUEID" val="94"/>
</p:tagLst>
</file>

<file path=ppt/tags/tag120.xml><?xml version="1.0" encoding="utf-8"?>
<p:tagLst xmlns:a="http://schemas.openxmlformats.org/drawingml/2006/main" xmlns:r="http://schemas.openxmlformats.org/officeDocument/2006/relationships" xmlns:p="http://schemas.openxmlformats.org/presentationml/2006/main">
  <p:tag name="AS_UNIQUEID" val="414"/>
</p:tagLst>
</file>

<file path=ppt/tags/tag121.xml><?xml version="1.0" encoding="utf-8"?>
<p:tagLst xmlns:a="http://schemas.openxmlformats.org/drawingml/2006/main" xmlns:r="http://schemas.openxmlformats.org/officeDocument/2006/relationships" xmlns:p="http://schemas.openxmlformats.org/presentationml/2006/main">
  <p:tag name="AS_UNIQUEID" val="419"/>
</p:tagLst>
</file>

<file path=ppt/tags/tag122.xml><?xml version="1.0" encoding="utf-8"?>
<p:tagLst xmlns:a="http://schemas.openxmlformats.org/drawingml/2006/main" xmlns:r="http://schemas.openxmlformats.org/officeDocument/2006/relationships" xmlns:p="http://schemas.openxmlformats.org/presentationml/2006/main">
  <p:tag name="AS_UNIQUEID" val="420"/>
</p:tagLst>
</file>

<file path=ppt/tags/tag123.xml><?xml version="1.0" encoding="utf-8"?>
<p:tagLst xmlns:a="http://schemas.openxmlformats.org/drawingml/2006/main" xmlns:r="http://schemas.openxmlformats.org/officeDocument/2006/relationships" xmlns:p="http://schemas.openxmlformats.org/presentationml/2006/main">
  <p:tag name="AS_UNIQUEID" val="425"/>
</p:tagLst>
</file>

<file path=ppt/tags/tag124.xml><?xml version="1.0" encoding="utf-8"?>
<p:tagLst xmlns:a="http://schemas.openxmlformats.org/drawingml/2006/main" xmlns:r="http://schemas.openxmlformats.org/officeDocument/2006/relationships" xmlns:p="http://schemas.openxmlformats.org/presentationml/2006/main">
  <p:tag name="AS_UNIQUEID" val="426"/>
</p:tagLst>
</file>

<file path=ppt/tags/tag125.xml><?xml version="1.0" encoding="utf-8"?>
<p:tagLst xmlns:a="http://schemas.openxmlformats.org/drawingml/2006/main" xmlns:r="http://schemas.openxmlformats.org/officeDocument/2006/relationships" xmlns:p="http://schemas.openxmlformats.org/presentationml/2006/main">
  <p:tag name="AS_UNIQUEID" val="431"/>
</p:tagLst>
</file>

<file path=ppt/tags/tag126.xml><?xml version="1.0" encoding="utf-8"?>
<p:tagLst xmlns:a="http://schemas.openxmlformats.org/drawingml/2006/main" xmlns:r="http://schemas.openxmlformats.org/officeDocument/2006/relationships" xmlns:p="http://schemas.openxmlformats.org/presentationml/2006/main">
  <p:tag name="AS_UNIQUEID" val="432"/>
</p:tagLst>
</file>

<file path=ppt/tags/tag127.xml><?xml version="1.0" encoding="utf-8"?>
<p:tagLst xmlns:a="http://schemas.openxmlformats.org/drawingml/2006/main" xmlns:r="http://schemas.openxmlformats.org/officeDocument/2006/relationships" xmlns:p="http://schemas.openxmlformats.org/presentationml/2006/main">
  <p:tag name="AS_UNIQUEID" val="437"/>
</p:tagLst>
</file>

<file path=ppt/tags/tag128.xml><?xml version="1.0" encoding="utf-8"?>
<p:tagLst xmlns:a="http://schemas.openxmlformats.org/drawingml/2006/main" xmlns:r="http://schemas.openxmlformats.org/officeDocument/2006/relationships" xmlns:p="http://schemas.openxmlformats.org/presentationml/2006/main">
  <p:tag name="AS_UNIQUEID" val="438"/>
</p:tagLst>
</file>

<file path=ppt/tags/tag13.xml><?xml version="1.0" encoding="utf-8"?>
<p:tagLst xmlns:a="http://schemas.openxmlformats.org/drawingml/2006/main" xmlns:r="http://schemas.openxmlformats.org/officeDocument/2006/relationships" xmlns:p="http://schemas.openxmlformats.org/presentationml/2006/main">
  <p:tag name="AS_UNIQUEID" val="99"/>
</p:tagLst>
</file>

<file path=ppt/tags/tag14.xml><?xml version="1.0" encoding="utf-8"?>
<p:tagLst xmlns:a="http://schemas.openxmlformats.org/drawingml/2006/main" xmlns:r="http://schemas.openxmlformats.org/officeDocument/2006/relationships" xmlns:p="http://schemas.openxmlformats.org/presentationml/2006/main">
  <p:tag name="AS_UNIQUEID" val="100"/>
</p:tagLst>
</file>

<file path=ppt/tags/tag15.xml><?xml version="1.0" encoding="utf-8"?>
<p:tagLst xmlns:a="http://schemas.openxmlformats.org/drawingml/2006/main" xmlns:r="http://schemas.openxmlformats.org/officeDocument/2006/relationships" xmlns:p="http://schemas.openxmlformats.org/presentationml/2006/main">
  <p:tag name="AS_UNIQUEID" val="105"/>
</p:tagLst>
</file>

<file path=ppt/tags/tag16.xml><?xml version="1.0" encoding="utf-8"?>
<p:tagLst xmlns:a="http://schemas.openxmlformats.org/drawingml/2006/main" xmlns:r="http://schemas.openxmlformats.org/officeDocument/2006/relationships" xmlns:p="http://schemas.openxmlformats.org/presentationml/2006/main">
  <p:tag name="AS_UNIQUEID" val="106"/>
</p:tagLst>
</file>

<file path=ppt/tags/tag17.xml><?xml version="1.0" encoding="utf-8"?>
<p:tagLst xmlns:a="http://schemas.openxmlformats.org/drawingml/2006/main" xmlns:r="http://schemas.openxmlformats.org/officeDocument/2006/relationships" xmlns:p="http://schemas.openxmlformats.org/presentationml/2006/main">
  <p:tag name="AS_UNIQUEID" val="111"/>
</p:tagLst>
</file>

<file path=ppt/tags/tag18.xml><?xml version="1.0" encoding="utf-8"?>
<p:tagLst xmlns:a="http://schemas.openxmlformats.org/drawingml/2006/main" xmlns:r="http://schemas.openxmlformats.org/officeDocument/2006/relationships" xmlns:p="http://schemas.openxmlformats.org/presentationml/2006/main">
  <p:tag name="AS_UNIQUEID" val="112"/>
</p:tagLst>
</file>

<file path=ppt/tags/tag19.xml><?xml version="1.0" encoding="utf-8"?>
<p:tagLst xmlns:a="http://schemas.openxmlformats.org/drawingml/2006/main" xmlns:r="http://schemas.openxmlformats.org/officeDocument/2006/relationships" xmlns:p="http://schemas.openxmlformats.org/presentationml/2006/main">
  <p:tag name="AS_UNIQUEID" val="117"/>
</p:tagLst>
</file>

<file path=ppt/tags/tag2.xml><?xml version="1.0" encoding="utf-8"?>
<p:tagLst xmlns:a="http://schemas.openxmlformats.org/drawingml/2006/main" xmlns:r="http://schemas.openxmlformats.org/officeDocument/2006/relationships" xmlns:p="http://schemas.openxmlformats.org/presentationml/2006/main">
  <p:tag name="AS_UNIQUEID" val="64"/>
</p:tagLst>
</file>

<file path=ppt/tags/tag20.xml><?xml version="1.0" encoding="utf-8"?>
<p:tagLst xmlns:a="http://schemas.openxmlformats.org/drawingml/2006/main" xmlns:r="http://schemas.openxmlformats.org/officeDocument/2006/relationships" xmlns:p="http://schemas.openxmlformats.org/presentationml/2006/main">
  <p:tag name="AS_UNIQUEID" val="118"/>
</p:tagLst>
</file>

<file path=ppt/tags/tag21.xml><?xml version="1.0" encoding="utf-8"?>
<p:tagLst xmlns:a="http://schemas.openxmlformats.org/drawingml/2006/main" xmlns:r="http://schemas.openxmlformats.org/officeDocument/2006/relationships" xmlns:p="http://schemas.openxmlformats.org/presentationml/2006/main">
  <p:tag name="AS_UNIQUEID" val="123"/>
</p:tagLst>
</file>

<file path=ppt/tags/tag22.xml><?xml version="1.0" encoding="utf-8"?>
<p:tagLst xmlns:a="http://schemas.openxmlformats.org/drawingml/2006/main" xmlns:r="http://schemas.openxmlformats.org/officeDocument/2006/relationships" xmlns:p="http://schemas.openxmlformats.org/presentationml/2006/main">
  <p:tag name="AS_UNIQUEID" val="124"/>
</p:tagLst>
</file>

<file path=ppt/tags/tag23.xml><?xml version="1.0" encoding="utf-8"?>
<p:tagLst xmlns:a="http://schemas.openxmlformats.org/drawingml/2006/main" xmlns:r="http://schemas.openxmlformats.org/officeDocument/2006/relationships" xmlns:p="http://schemas.openxmlformats.org/presentationml/2006/main">
  <p:tag name="AS_UNIQUEID" val="129"/>
</p:tagLst>
</file>

<file path=ppt/tags/tag24.xml><?xml version="1.0" encoding="utf-8"?>
<p:tagLst xmlns:a="http://schemas.openxmlformats.org/drawingml/2006/main" xmlns:r="http://schemas.openxmlformats.org/officeDocument/2006/relationships" xmlns:p="http://schemas.openxmlformats.org/presentationml/2006/main">
  <p:tag name="AS_UNIQUEID" val="130"/>
</p:tagLst>
</file>

<file path=ppt/tags/tag25.xml><?xml version="1.0" encoding="utf-8"?>
<p:tagLst xmlns:a="http://schemas.openxmlformats.org/drawingml/2006/main" xmlns:r="http://schemas.openxmlformats.org/officeDocument/2006/relationships" xmlns:p="http://schemas.openxmlformats.org/presentationml/2006/main">
  <p:tag name="AS_UNIQUEID" val="135"/>
</p:tagLst>
</file>

<file path=ppt/tags/tag26.xml><?xml version="1.0" encoding="utf-8"?>
<p:tagLst xmlns:a="http://schemas.openxmlformats.org/drawingml/2006/main" xmlns:r="http://schemas.openxmlformats.org/officeDocument/2006/relationships" xmlns:p="http://schemas.openxmlformats.org/presentationml/2006/main">
  <p:tag name="AS_UNIQUEID" val="136"/>
</p:tagLst>
</file>

<file path=ppt/tags/tag27.xml><?xml version="1.0" encoding="utf-8"?>
<p:tagLst xmlns:a="http://schemas.openxmlformats.org/drawingml/2006/main" xmlns:r="http://schemas.openxmlformats.org/officeDocument/2006/relationships" xmlns:p="http://schemas.openxmlformats.org/presentationml/2006/main">
  <p:tag name="AS_UNIQUEID" val="141"/>
</p:tagLst>
</file>

<file path=ppt/tags/tag28.xml><?xml version="1.0" encoding="utf-8"?>
<p:tagLst xmlns:a="http://schemas.openxmlformats.org/drawingml/2006/main" xmlns:r="http://schemas.openxmlformats.org/officeDocument/2006/relationships" xmlns:p="http://schemas.openxmlformats.org/presentationml/2006/main">
  <p:tag name="AS_UNIQUEID" val="142"/>
</p:tagLst>
</file>

<file path=ppt/tags/tag29.xml><?xml version="1.0" encoding="utf-8"?>
<p:tagLst xmlns:a="http://schemas.openxmlformats.org/drawingml/2006/main" xmlns:r="http://schemas.openxmlformats.org/officeDocument/2006/relationships" xmlns:p="http://schemas.openxmlformats.org/presentationml/2006/main">
  <p:tag name="AS_UNIQUEID" val="147"/>
</p:tagLst>
</file>

<file path=ppt/tags/tag3.xml><?xml version="1.0" encoding="utf-8"?>
<p:tagLst xmlns:a="http://schemas.openxmlformats.org/drawingml/2006/main" xmlns:r="http://schemas.openxmlformats.org/officeDocument/2006/relationships" xmlns:p="http://schemas.openxmlformats.org/presentationml/2006/main">
  <p:tag name="AS_UNIQUEID" val="69"/>
</p:tagLst>
</file>

<file path=ppt/tags/tag30.xml><?xml version="1.0" encoding="utf-8"?>
<p:tagLst xmlns:a="http://schemas.openxmlformats.org/drawingml/2006/main" xmlns:r="http://schemas.openxmlformats.org/officeDocument/2006/relationships" xmlns:p="http://schemas.openxmlformats.org/presentationml/2006/main">
  <p:tag name="AS_UNIQUEID" val="148"/>
</p:tagLst>
</file>

<file path=ppt/tags/tag31.xml><?xml version="1.0" encoding="utf-8"?>
<p:tagLst xmlns:a="http://schemas.openxmlformats.org/drawingml/2006/main" xmlns:r="http://schemas.openxmlformats.org/officeDocument/2006/relationships" xmlns:p="http://schemas.openxmlformats.org/presentationml/2006/main">
  <p:tag name="AS_UNIQUEID" val="153"/>
</p:tagLst>
</file>

<file path=ppt/tags/tag32.xml><?xml version="1.0" encoding="utf-8"?>
<p:tagLst xmlns:a="http://schemas.openxmlformats.org/drawingml/2006/main" xmlns:r="http://schemas.openxmlformats.org/officeDocument/2006/relationships" xmlns:p="http://schemas.openxmlformats.org/presentationml/2006/main">
  <p:tag name="AS_UNIQUEID" val="154"/>
</p:tagLst>
</file>

<file path=ppt/tags/tag33.xml><?xml version="1.0" encoding="utf-8"?>
<p:tagLst xmlns:a="http://schemas.openxmlformats.org/drawingml/2006/main" xmlns:r="http://schemas.openxmlformats.org/officeDocument/2006/relationships" xmlns:p="http://schemas.openxmlformats.org/presentationml/2006/main">
  <p:tag name="AS_UNIQUEID" val="159"/>
</p:tagLst>
</file>

<file path=ppt/tags/tag34.xml><?xml version="1.0" encoding="utf-8"?>
<p:tagLst xmlns:a="http://schemas.openxmlformats.org/drawingml/2006/main" xmlns:r="http://schemas.openxmlformats.org/officeDocument/2006/relationships" xmlns:p="http://schemas.openxmlformats.org/presentationml/2006/main">
  <p:tag name="AS_UNIQUEID" val="160"/>
</p:tagLst>
</file>

<file path=ppt/tags/tag35.xml><?xml version="1.0" encoding="utf-8"?>
<p:tagLst xmlns:a="http://schemas.openxmlformats.org/drawingml/2006/main" xmlns:r="http://schemas.openxmlformats.org/officeDocument/2006/relationships" xmlns:p="http://schemas.openxmlformats.org/presentationml/2006/main">
  <p:tag name="AS_UNIQUEID" val="165"/>
</p:tagLst>
</file>

<file path=ppt/tags/tag36.xml><?xml version="1.0" encoding="utf-8"?>
<p:tagLst xmlns:a="http://schemas.openxmlformats.org/drawingml/2006/main" xmlns:r="http://schemas.openxmlformats.org/officeDocument/2006/relationships" xmlns:p="http://schemas.openxmlformats.org/presentationml/2006/main">
  <p:tag name="AS_UNIQUEID" val="166"/>
</p:tagLst>
</file>

<file path=ppt/tags/tag37.xml><?xml version="1.0" encoding="utf-8"?>
<p:tagLst xmlns:a="http://schemas.openxmlformats.org/drawingml/2006/main" xmlns:r="http://schemas.openxmlformats.org/officeDocument/2006/relationships" xmlns:p="http://schemas.openxmlformats.org/presentationml/2006/main">
  <p:tag name="AS_UNIQUEID" val="171"/>
</p:tagLst>
</file>

<file path=ppt/tags/tag38.xml><?xml version="1.0" encoding="utf-8"?>
<p:tagLst xmlns:a="http://schemas.openxmlformats.org/drawingml/2006/main" xmlns:r="http://schemas.openxmlformats.org/officeDocument/2006/relationships" xmlns:p="http://schemas.openxmlformats.org/presentationml/2006/main">
  <p:tag name="AS_UNIQUEID" val="172"/>
</p:tagLst>
</file>

<file path=ppt/tags/tag39.xml><?xml version="1.0" encoding="utf-8"?>
<p:tagLst xmlns:a="http://schemas.openxmlformats.org/drawingml/2006/main" xmlns:r="http://schemas.openxmlformats.org/officeDocument/2006/relationships" xmlns:p="http://schemas.openxmlformats.org/presentationml/2006/main">
  <p:tag name="AS_UNIQUEID" val="177"/>
</p:tagLst>
</file>

<file path=ppt/tags/tag4.xml><?xml version="1.0" encoding="utf-8"?>
<p:tagLst xmlns:a="http://schemas.openxmlformats.org/drawingml/2006/main" xmlns:r="http://schemas.openxmlformats.org/officeDocument/2006/relationships" xmlns:p="http://schemas.openxmlformats.org/presentationml/2006/main">
  <p:tag name="AS_UNIQUEID" val="70"/>
</p:tagLst>
</file>

<file path=ppt/tags/tag40.xml><?xml version="1.0" encoding="utf-8"?>
<p:tagLst xmlns:a="http://schemas.openxmlformats.org/drawingml/2006/main" xmlns:r="http://schemas.openxmlformats.org/officeDocument/2006/relationships" xmlns:p="http://schemas.openxmlformats.org/presentationml/2006/main">
  <p:tag name="AS_UNIQUEID" val="178"/>
</p:tagLst>
</file>

<file path=ppt/tags/tag41.xml><?xml version="1.0" encoding="utf-8"?>
<p:tagLst xmlns:a="http://schemas.openxmlformats.org/drawingml/2006/main" xmlns:r="http://schemas.openxmlformats.org/officeDocument/2006/relationships" xmlns:p="http://schemas.openxmlformats.org/presentationml/2006/main">
  <p:tag name="AS_UNIQUEID" val="183"/>
</p:tagLst>
</file>

<file path=ppt/tags/tag42.xml><?xml version="1.0" encoding="utf-8"?>
<p:tagLst xmlns:a="http://schemas.openxmlformats.org/drawingml/2006/main" xmlns:r="http://schemas.openxmlformats.org/officeDocument/2006/relationships" xmlns:p="http://schemas.openxmlformats.org/presentationml/2006/main">
  <p:tag name="AS_UNIQUEID" val="184"/>
</p:tagLst>
</file>

<file path=ppt/tags/tag43.xml><?xml version="1.0" encoding="utf-8"?>
<p:tagLst xmlns:a="http://schemas.openxmlformats.org/drawingml/2006/main" xmlns:r="http://schemas.openxmlformats.org/officeDocument/2006/relationships" xmlns:p="http://schemas.openxmlformats.org/presentationml/2006/main">
  <p:tag name="AS_UNIQUEID" val="189"/>
</p:tagLst>
</file>

<file path=ppt/tags/tag44.xml><?xml version="1.0" encoding="utf-8"?>
<p:tagLst xmlns:a="http://schemas.openxmlformats.org/drawingml/2006/main" xmlns:r="http://schemas.openxmlformats.org/officeDocument/2006/relationships" xmlns:p="http://schemas.openxmlformats.org/presentationml/2006/main">
  <p:tag name="AS_UNIQUEID" val="190"/>
</p:tagLst>
</file>

<file path=ppt/tags/tag45.xml><?xml version="1.0" encoding="utf-8"?>
<p:tagLst xmlns:a="http://schemas.openxmlformats.org/drawingml/2006/main" xmlns:r="http://schemas.openxmlformats.org/officeDocument/2006/relationships" xmlns:p="http://schemas.openxmlformats.org/presentationml/2006/main">
  <p:tag name="AS_UNIQUEID" val="195"/>
</p:tagLst>
</file>

<file path=ppt/tags/tag46.xml><?xml version="1.0" encoding="utf-8"?>
<p:tagLst xmlns:a="http://schemas.openxmlformats.org/drawingml/2006/main" xmlns:r="http://schemas.openxmlformats.org/officeDocument/2006/relationships" xmlns:p="http://schemas.openxmlformats.org/presentationml/2006/main">
  <p:tag name="AS_UNIQUEID" val="196"/>
</p:tagLst>
</file>

<file path=ppt/tags/tag47.xml><?xml version="1.0" encoding="utf-8"?>
<p:tagLst xmlns:a="http://schemas.openxmlformats.org/drawingml/2006/main" xmlns:r="http://schemas.openxmlformats.org/officeDocument/2006/relationships" xmlns:p="http://schemas.openxmlformats.org/presentationml/2006/main">
  <p:tag name="AS_UNIQUEID" val="201"/>
</p:tagLst>
</file>

<file path=ppt/tags/tag48.xml><?xml version="1.0" encoding="utf-8"?>
<p:tagLst xmlns:a="http://schemas.openxmlformats.org/drawingml/2006/main" xmlns:r="http://schemas.openxmlformats.org/officeDocument/2006/relationships" xmlns:p="http://schemas.openxmlformats.org/presentationml/2006/main">
  <p:tag name="AS_UNIQUEID" val="202"/>
</p:tagLst>
</file>

<file path=ppt/tags/tag49.xml><?xml version="1.0" encoding="utf-8"?>
<p:tagLst xmlns:a="http://schemas.openxmlformats.org/drawingml/2006/main" xmlns:r="http://schemas.openxmlformats.org/officeDocument/2006/relationships" xmlns:p="http://schemas.openxmlformats.org/presentationml/2006/main">
  <p:tag name="AS_UNIQUEID" val="207"/>
</p:tagLst>
</file>

<file path=ppt/tags/tag5.xml><?xml version="1.0" encoding="utf-8"?>
<p:tagLst xmlns:a="http://schemas.openxmlformats.org/drawingml/2006/main" xmlns:r="http://schemas.openxmlformats.org/officeDocument/2006/relationships" xmlns:p="http://schemas.openxmlformats.org/presentationml/2006/main">
  <p:tag name="AS_UNIQUEID" val="75"/>
</p:tagLst>
</file>

<file path=ppt/tags/tag50.xml><?xml version="1.0" encoding="utf-8"?>
<p:tagLst xmlns:a="http://schemas.openxmlformats.org/drawingml/2006/main" xmlns:r="http://schemas.openxmlformats.org/officeDocument/2006/relationships" xmlns:p="http://schemas.openxmlformats.org/presentationml/2006/main">
  <p:tag name="AS_UNIQUEID" val="208"/>
</p:tagLst>
</file>

<file path=ppt/tags/tag51.xml><?xml version="1.0" encoding="utf-8"?>
<p:tagLst xmlns:a="http://schemas.openxmlformats.org/drawingml/2006/main" xmlns:r="http://schemas.openxmlformats.org/officeDocument/2006/relationships" xmlns:p="http://schemas.openxmlformats.org/presentationml/2006/main">
  <p:tag name="AS_UNIQUEID" val="213"/>
</p:tagLst>
</file>

<file path=ppt/tags/tag52.xml><?xml version="1.0" encoding="utf-8"?>
<p:tagLst xmlns:a="http://schemas.openxmlformats.org/drawingml/2006/main" xmlns:r="http://schemas.openxmlformats.org/officeDocument/2006/relationships" xmlns:p="http://schemas.openxmlformats.org/presentationml/2006/main">
  <p:tag name="AS_UNIQUEID" val="214"/>
</p:tagLst>
</file>

<file path=ppt/tags/tag53.xml><?xml version="1.0" encoding="utf-8"?>
<p:tagLst xmlns:a="http://schemas.openxmlformats.org/drawingml/2006/main" xmlns:r="http://schemas.openxmlformats.org/officeDocument/2006/relationships" xmlns:p="http://schemas.openxmlformats.org/presentationml/2006/main">
  <p:tag name="AS_UNIQUEID" val="215"/>
</p:tagLst>
</file>

<file path=ppt/tags/tag54.xml><?xml version="1.0" encoding="utf-8"?>
<p:tagLst xmlns:a="http://schemas.openxmlformats.org/drawingml/2006/main" xmlns:r="http://schemas.openxmlformats.org/officeDocument/2006/relationships" xmlns:p="http://schemas.openxmlformats.org/presentationml/2006/main">
  <p:tag name="AS_UNIQUEID" val="220"/>
</p:tagLst>
</file>

<file path=ppt/tags/tag55.xml><?xml version="1.0" encoding="utf-8"?>
<p:tagLst xmlns:a="http://schemas.openxmlformats.org/drawingml/2006/main" xmlns:r="http://schemas.openxmlformats.org/officeDocument/2006/relationships" xmlns:p="http://schemas.openxmlformats.org/presentationml/2006/main">
  <p:tag name="AS_UNIQUEID" val="221"/>
</p:tagLst>
</file>

<file path=ppt/tags/tag56.xml><?xml version="1.0" encoding="utf-8"?>
<p:tagLst xmlns:a="http://schemas.openxmlformats.org/drawingml/2006/main" xmlns:r="http://schemas.openxmlformats.org/officeDocument/2006/relationships" xmlns:p="http://schemas.openxmlformats.org/presentationml/2006/main">
  <p:tag name="AS_UNIQUEID" val="226"/>
</p:tagLst>
</file>

<file path=ppt/tags/tag57.xml><?xml version="1.0" encoding="utf-8"?>
<p:tagLst xmlns:a="http://schemas.openxmlformats.org/drawingml/2006/main" xmlns:r="http://schemas.openxmlformats.org/officeDocument/2006/relationships" xmlns:p="http://schemas.openxmlformats.org/presentationml/2006/main">
  <p:tag name="AS_UNIQUEID" val="227"/>
</p:tagLst>
</file>

<file path=ppt/tags/tag58.xml><?xml version="1.0" encoding="utf-8"?>
<p:tagLst xmlns:a="http://schemas.openxmlformats.org/drawingml/2006/main" xmlns:r="http://schemas.openxmlformats.org/officeDocument/2006/relationships" xmlns:p="http://schemas.openxmlformats.org/presentationml/2006/main">
  <p:tag name="AS_UNIQUEID" val="232"/>
</p:tagLst>
</file>

<file path=ppt/tags/tag59.xml><?xml version="1.0" encoding="utf-8"?>
<p:tagLst xmlns:a="http://schemas.openxmlformats.org/drawingml/2006/main" xmlns:r="http://schemas.openxmlformats.org/officeDocument/2006/relationships" xmlns:p="http://schemas.openxmlformats.org/presentationml/2006/main">
  <p:tag name="AS_UNIQUEID" val="233"/>
</p:tagLst>
</file>

<file path=ppt/tags/tag6.xml><?xml version="1.0" encoding="utf-8"?>
<p:tagLst xmlns:a="http://schemas.openxmlformats.org/drawingml/2006/main" xmlns:r="http://schemas.openxmlformats.org/officeDocument/2006/relationships" xmlns:p="http://schemas.openxmlformats.org/presentationml/2006/main">
  <p:tag name="AS_UNIQUEID" val="76"/>
</p:tagLst>
</file>

<file path=ppt/tags/tag60.xml><?xml version="1.0" encoding="utf-8"?>
<p:tagLst xmlns:a="http://schemas.openxmlformats.org/drawingml/2006/main" xmlns:r="http://schemas.openxmlformats.org/officeDocument/2006/relationships" xmlns:p="http://schemas.openxmlformats.org/presentationml/2006/main">
  <p:tag name="AS_UNIQUEID" val="238"/>
</p:tagLst>
</file>

<file path=ppt/tags/tag61.xml><?xml version="1.0" encoding="utf-8"?>
<p:tagLst xmlns:a="http://schemas.openxmlformats.org/drawingml/2006/main" xmlns:r="http://schemas.openxmlformats.org/officeDocument/2006/relationships" xmlns:p="http://schemas.openxmlformats.org/presentationml/2006/main">
  <p:tag name="AS_UNIQUEID" val="239"/>
</p:tagLst>
</file>

<file path=ppt/tags/tag62.xml><?xml version="1.0" encoding="utf-8"?>
<p:tagLst xmlns:a="http://schemas.openxmlformats.org/drawingml/2006/main" xmlns:r="http://schemas.openxmlformats.org/officeDocument/2006/relationships" xmlns:p="http://schemas.openxmlformats.org/presentationml/2006/main">
  <p:tag name="AS_UNIQUEID" val="244"/>
</p:tagLst>
</file>

<file path=ppt/tags/tag63.xml><?xml version="1.0" encoding="utf-8"?>
<p:tagLst xmlns:a="http://schemas.openxmlformats.org/drawingml/2006/main" xmlns:r="http://schemas.openxmlformats.org/officeDocument/2006/relationships" xmlns:p="http://schemas.openxmlformats.org/presentationml/2006/main">
  <p:tag name="AS_UNIQUEID" val="245"/>
</p:tagLst>
</file>

<file path=ppt/tags/tag64.xml><?xml version="1.0" encoding="utf-8"?>
<p:tagLst xmlns:a="http://schemas.openxmlformats.org/drawingml/2006/main" xmlns:r="http://schemas.openxmlformats.org/officeDocument/2006/relationships" xmlns:p="http://schemas.openxmlformats.org/presentationml/2006/main">
  <p:tag name="AS_UNIQUEID" val="250"/>
</p:tagLst>
</file>

<file path=ppt/tags/tag65.xml><?xml version="1.0" encoding="utf-8"?>
<p:tagLst xmlns:a="http://schemas.openxmlformats.org/drawingml/2006/main" xmlns:r="http://schemas.openxmlformats.org/officeDocument/2006/relationships" xmlns:p="http://schemas.openxmlformats.org/presentationml/2006/main">
  <p:tag name="AS_UNIQUEID" val="251"/>
</p:tagLst>
</file>

<file path=ppt/tags/tag66.xml><?xml version="1.0" encoding="utf-8"?>
<p:tagLst xmlns:a="http://schemas.openxmlformats.org/drawingml/2006/main" xmlns:r="http://schemas.openxmlformats.org/officeDocument/2006/relationships" xmlns:p="http://schemas.openxmlformats.org/presentationml/2006/main">
  <p:tag name="AS_UNIQUEID" val="256"/>
</p:tagLst>
</file>

<file path=ppt/tags/tag67.xml><?xml version="1.0" encoding="utf-8"?>
<p:tagLst xmlns:a="http://schemas.openxmlformats.org/drawingml/2006/main" xmlns:r="http://schemas.openxmlformats.org/officeDocument/2006/relationships" xmlns:p="http://schemas.openxmlformats.org/presentationml/2006/main">
  <p:tag name="AS_UNIQUEID" val="257"/>
</p:tagLst>
</file>

<file path=ppt/tags/tag68.xml><?xml version="1.0" encoding="utf-8"?>
<p:tagLst xmlns:a="http://schemas.openxmlformats.org/drawingml/2006/main" xmlns:r="http://schemas.openxmlformats.org/officeDocument/2006/relationships" xmlns:p="http://schemas.openxmlformats.org/presentationml/2006/main">
  <p:tag name="AS_UNIQUEID" val="262"/>
</p:tagLst>
</file>

<file path=ppt/tags/tag69.xml><?xml version="1.0" encoding="utf-8"?>
<p:tagLst xmlns:a="http://schemas.openxmlformats.org/drawingml/2006/main" xmlns:r="http://schemas.openxmlformats.org/officeDocument/2006/relationships" xmlns:p="http://schemas.openxmlformats.org/presentationml/2006/main">
  <p:tag name="AS_UNIQUEID" val="263"/>
</p:tagLst>
</file>

<file path=ppt/tags/tag7.xml><?xml version="1.0" encoding="utf-8"?>
<p:tagLst xmlns:a="http://schemas.openxmlformats.org/drawingml/2006/main" xmlns:r="http://schemas.openxmlformats.org/officeDocument/2006/relationships" xmlns:p="http://schemas.openxmlformats.org/presentationml/2006/main">
  <p:tag name="AS_UNIQUEID" val="81"/>
</p:tagLst>
</file>

<file path=ppt/tags/tag70.xml><?xml version="1.0" encoding="utf-8"?>
<p:tagLst xmlns:a="http://schemas.openxmlformats.org/drawingml/2006/main" xmlns:r="http://schemas.openxmlformats.org/officeDocument/2006/relationships" xmlns:p="http://schemas.openxmlformats.org/presentationml/2006/main">
  <p:tag name="AS_UNIQUEID" val="268"/>
</p:tagLst>
</file>

<file path=ppt/tags/tag71.xml><?xml version="1.0" encoding="utf-8"?>
<p:tagLst xmlns:a="http://schemas.openxmlformats.org/drawingml/2006/main" xmlns:r="http://schemas.openxmlformats.org/officeDocument/2006/relationships" xmlns:p="http://schemas.openxmlformats.org/presentationml/2006/main">
  <p:tag name="AS_UNIQUEID" val="269"/>
</p:tagLst>
</file>

<file path=ppt/tags/tag72.xml><?xml version="1.0" encoding="utf-8"?>
<p:tagLst xmlns:a="http://schemas.openxmlformats.org/drawingml/2006/main" xmlns:r="http://schemas.openxmlformats.org/officeDocument/2006/relationships" xmlns:p="http://schemas.openxmlformats.org/presentationml/2006/main">
  <p:tag name="AS_UNIQUEID" val="274"/>
</p:tagLst>
</file>

<file path=ppt/tags/tag73.xml><?xml version="1.0" encoding="utf-8"?>
<p:tagLst xmlns:a="http://schemas.openxmlformats.org/drawingml/2006/main" xmlns:r="http://schemas.openxmlformats.org/officeDocument/2006/relationships" xmlns:p="http://schemas.openxmlformats.org/presentationml/2006/main">
  <p:tag name="AS_UNIQUEID" val="275"/>
</p:tagLst>
</file>

<file path=ppt/tags/tag74.xml><?xml version="1.0" encoding="utf-8"?>
<p:tagLst xmlns:a="http://schemas.openxmlformats.org/drawingml/2006/main" xmlns:r="http://schemas.openxmlformats.org/officeDocument/2006/relationships" xmlns:p="http://schemas.openxmlformats.org/presentationml/2006/main">
  <p:tag name="AS_UNIQUEID" val="280"/>
</p:tagLst>
</file>

<file path=ppt/tags/tag75.xml><?xml version="1.0" encoding="utf-8"?>
<p:tagLst xmlns:a="http://schemas.openxmlformats.org/drawingml/2006/main" xmlns:r="http://schemas.openxmlformats.org/officeDocument/2006/relationships" xmlns:p="http://schemas.openxmlformats.org/presentationml/2006/main">
  <p:tag name="AS_UNIQUEID" val="281"/>
</p:tagLst>
</file>

<file path=ppt/tags/tag76.xml><?xml version="1.0" encoding="utf-8"?>
<p:tagLst xmlns:a="http://schemas.openxmlformats.org/drawingml/2006/main" xmlns:r="http://schemas.openxmlformats.org/officeDocument/2006/relationships" xmlns:p="http://schemas.openxmlformats.org/presentationml/2006/main">
  <p:tag name="AS_UNIQUEID" val="286"/>
</p:tagLst>
</file>

<file path=ppt/tags/tag77.xml><?xml version="1.0" encoding="utf-8"?>
<p:tagLst xmlns:a="http://schemas.openxmlformats.org/drawingml/2006/main" xmlns:r="http://schemas.openxmlformats.org/officeDocument/2006/relationships" xmlns:p="http://schemas.openxmlformats.org/presentationml/2006/main">
  <p:tag name="AS_UNIQUEID" val="287"/>
</p:tagLst>
</file>

<file path=ppt/tags/tag78.xml><?xml version="1.0" encoding="utf-8"?>
<p:tagLst xmlns:a="http://schemas.openxmlformats.org/drawingml/2006/main" xmlns:r="http://schemas.openxmlformats.org/officeDocument/2006/relationships" xmlns:p="http://schemas.openxmlformats.org/presentationml/2006/main">
  <p:tag name="AS_UNIQUEID" val="292"/>
</p:tagLst>
</file>

<file path=ppt/tags/tag79.xml><?xml version="1.0" encoding="utf-8"?>
<p:tagLst xmlns:a="http://schemas.openxmlformats.org/drawingml/2006/main" xmlns:r="http://schemas.openxmlformats.org/officeDocument/2006/relationships" xmlns:p="http://schemas.openxmlformats.org/presentationml/2006/main">
  <p:tag name="AS_UNIQUEID" val="293"/>
</p:tagLst>
</file>

<file path=ppt/tags/tag8.xml><?xml version="1.0" encoding="utf-8"?>
<p:tagLst xmlns:a="http://schemas.openxmlformats.org/drawingml/2006/main" xmlns:r="http://schemas.openxmlformats.org/officeDocument/2006/relationships" xmlns:p="http://schemas.openxmlformats.org/presentationml/2006/main">
  <p:tag name="AS_UNIQUEID" val="82"/>
</p:tagLst>
</file>

<file path=ppt/tags/tag80.xml><?xml version="1.0" encoding="utf-8"?>
<p:tagLst xmlns:a="http://schemas.openxmlformats.org/drawingml/2006/main" xmlns:r="http://schemas.openxmlformats.org/officeDocument/2006/relationships" xmlns:p="http://schemas.openxmlformats.org/presentationml/2006/main">
  <p:tag name="AS_UNIQUEID" val="298"/>
</p:tagLst>
</file>

<file path=ppt/tags/tag81.xml><?xml version="1.0" encoding="utf-8"?>
<p:tagLst xmlns:a="http://schemas.openxmlformats.org/drawingml/2006/main" xmlns:r="http://schemas.openxmlformats.org/officeDocument/2006/relationships" xmlns:p="http://schemas.openxmlformats.org/presentationml/2006/main">
  <p:tag name="AS_UNIQUEID" val="299"/>
</p:tagLst>
</file>

<file path=ppt/tags/tag82.xml><?xml version="1.0" encoding="utf-8"?>
<p:tagLst xmlns:a="http://schemas.openxmlformats.org/drawingml/2006/main" xmlns:r="http://schemas.openxmlformats.org/officeDocument/2006/relationships" xmlns:p="http://schemas.openxmlformats.org/presentationml/2006/main">
  <p:tag name="AS_UNIQUEID" val="304"/>
</p:tagLst>
</file>

<file path=ppt/tags/tag83.xml><?xml version="1.0" encoding="utf-8"?>
<p:tagLst xmlns:a="http://schemas.openxmlformats.org/drawingml/2006/main" xmlns:r="http://schemas.openxmlformats.org/officeDocument/2006/relationships" xmlns:p="http://schemas.openxmlformats.org/presentationml/2006/main">
  <p:tag name="AS_UNIQUEID" val="305"/>
</p:tagLst>
</file>

<file path=ppt/tags/tag84.xml><?xml version="1.0" encoding="utf-8"?>
<p:tagLst xmlns:a="http://schemas.openxmlformats.org/drawingml/2006/main" xmlns:r="http://schemas.openxmlformats.org/officeDocument/2006/relationships" xmlns:p="http://schemas.openxmlformats.org/presentationml/2006/main">
  <p:tag name="AS_UNIQUEID" val="310"/>
</p:tagLst>
</file>

<file path=ppt/tags/tag85.xml><?xml version="1.0" encoding="utf-8"?>
<p:tagLst xmlns:a="http://schemas.openxmlformats.org/drawingml/2006/main" xmlns:r="http://schemas.openxmlformats.org/officeDocument/2006/relationships" xmlns:p="http://schemas.openxmlformats.org/presentationml/2006/main">
  <p:tag name="AS_UNIQUEID" val="311"/>
</p:tagLst>
</file>

<file path=ppt/tags/tag86.xml><?xml version="1.0" encoding="utf-8"?>
<p:tagLst xmlns:a="http://schemas.openxmlformats.org/drawingml/2006/main" xmlns:r="http://schemas.openxmlformats.org/officeDocument/2006/relationships" xmlns:p="http://schemas.openxmlformats.org/presentationml/2006/main">
  <p:tag name="AS_UNIQUEID" val="316"/>
</p:tagLst>
</file>

<file path=ppt/tags/tag87.xml><?xml version="1.0" encoding="utf-8"?>
<p:tagLst xmlns:a="http://schemas.openxmlformats.org/drawingml/2006/main" xmlns:r="http://schemas.openxmlformats.org/officeDocument/2006/relationships" xmlns:p="http://schemas.openxmlformats.org/presentationml/2006/main">
  <p:tag name="AS_UNIQUEID" val="317"/>
</p:tagLst>
</file>

<file path=ppt/tags/tag88.xml><?xml version="1.0" encoding="utf-8"?>
<p:tagLst xmlns:a="http://schemas.openxmlformats.org/drawingml/2006/main" xmlns:r="http://schemas.openxmlformats.org/officeDocument/2006/relationships" xmlns:p="http://schemas.openxmlformats.org/presentationml/2006/main">
  <p:tag name="AS_UNIQUEID" val="322"/>
</p:tagLst>
</file>

<file path=ppt/tags/tag89.xml><?xml version="1.0" encoding="utf-8"?>
<p:tagLst xmlns:a="http://schemas.openxmlformats.org/drawingml/2006/main" xmlns:r="http://schemas.openxmlformats.org/officeDocument/2006/relationships" xmlns:p="http://schemas.openxmlformats.org/presentationml/2006/main">
  <p:tag name="AS_UNIQUEID" val="323"/>
</p:tagLst>
</file>

<file path=ppt/tags/tag9.xml><?xml version="1.0" encoding="utf-8"?>
<p:tagLst xmlns:a="http://schemas.openxmlformats.org/drawingml/2006/main" xmlns:r="http://schemas.openxmlformats.org/officeDocument/2006/relationships" xmlns:p="http://schemas.openxmlformats.org/presentationml/2006/main">
  <p:tag name="AS_UNIQUEID" val="87"/>
</p:tagLst>
</file>

<file path=ppt/tags/tag90.xml><?xml version="1.0" encoding="utf-8"?>
<p:tagLst xmlns:a="http://schemas.openxmlformats.org/drawingml/2006/main" xmlns:r="http://schemas.openxmlformats.org/officeDocument/2006/relationships" xmlns:p="http://schemas.openxmlformats.org/presentationml/2006/main">
  <p:tag name="AS_UNIQUEID" val="328"/>
</p:tagLst>
</file>

<file path=ppt/tags/tag91.xml><?xml version="1.0" encoding="utf-8"?>
<p:tagLst xmlns:a="http://schemas.openxmlformats.org/drawingml/2006/main" xmlns:r="http://schemas.openxmlformats.org/officeDocument/2006/relationships" xmlns:p="http://schemas.openxmlformats.org/presentationml/2006/main">
  <p:tag name="AS_UNIQUEID" val="329"/>
</p:tagLst>
</file>

<file path=ppt/tags/tag92.xml><?xml version="1.0" encoding="utf-8"?>
<p:tagLst xmlns:a="http://schemas.openxmlformats.org/drawingml/2006/main" xmlns:r="http://schemas.openxmlformats.org/officeDocument/2006/relationships" xmlns:p="http://schemas.openxmlformats.org/presentationml/2006/main">
  <p:tag name="AS_UNIQUEID" val="334"/>
</p:tagLst>
</file>

<file path=ppt/tags/tag93.xml><?xml version="1.0" encoding="utf-8"?>
<p:tagLst xmlns:a="http://schemas.openxmlformats.org/drawingml/2006/main" xmlns:r="http://schemas.openxmlformats.org/officeDocument/2006/relationships" xmlns:p="http://schemas.openxmlformats.org/presentationml/2006/main">
  <p:tag name="AS_UNIQUEID" val="335"/>
</p:tagLst>
</file>

<file path=ppt/tags/tag94.xml><?xml version="1.0" encoding="utf-8"?>
<p:tagLst xmlns:a="http://schemas.openxmlformats.org/drawingml/2006/main" xmlns:r="http://schemas.openxmlformats.org/officeDocument/2006/relationships" xmlns:p="http://schemas.openxmlformats.org/presentationml/2006/main">
  <p:tag name="AS_UNIQUEID" val="340"/>
</p:tagLst>
</file>

<file path=ppt/tags/tag95.xml><?xml version="1.0" encoding="utf-8"?>
<p:tagLst xmlns:a="http://schemas.openxmlformats.org/drawingml/2006/main" xmlns:r="http://schemas.openxmlformats.org/officeDocument/2006/relationships" xmlns:p="http://schemas.openxmlformats.org/presentationml/2006/main">
  <p:tag name="AS_UNIQUEID" val="341"/>
</p:tagLst>
</file>

<file path=ppt/tags/tag96.xml><?xml version="1.0" encoding="utf-8"?>
<p:tagLst xmlns:a="http://schemas.openxmlformats.org/drawingml/2006/main" xmlns:r="http://schemas.openxmlformats.org/officeDocument/2006/relationships" xmlns:p="http://schemas.openxmlformats.org/presentationml/2006/main">
  <p:tag name="AS_UNIQUEID" val="346"/>
</p:tagLst>
</file>

<file path=ppt/tags/tag97.xml><?xml version="1.0" encoding="utf-8"?>
<p:tagLst xmlns:a="http://schemas.openxmlformats.org/drawingml/2006/main" xmlns:r="http://schemas.openxmlformats.org/officeDocument/2006/relationships" xmlns:p="http://schemas.openxmlformats.org/presentationml/2006/main">
  <p:tag name="AS_UNIQUEID" val="347"/>
</p:tagLst>
</file>

<file path=ppt/tags/tag98.xml><?xml version="1.0" encoding="utf-8"?>
<p:tagLst xmlns:a="http://schemas.openxmlformats.org/drawingml/2006/main" xmlns:r="http://schemas.openxmlformats.org/officeDocument/2006/relationships" xmlns:p="http://schemas.openxmlformats.org/presentationml/2006/main">
  <p:tag name="AS_UNIQUEID" val="352"/>
</p:tagLst>
</file>

<file path=ppt/tags/tag99.xml><?xml version="1.0" encoding="utf-8"?>
<p:tagLst xmlns:a="http://schemas.openxmlformats.org/drawingml/2006/main" xmlns:r="http://schemas.openxmlformats.org/officeDocument/2006/relationships" xmlns:p="http://schemas.openxmlformats.org/presentationml/2006/main">
  <p:tag name="AS_UNIQUEID" val="353"/>
</p:tagLst>
</file>

<file path=ppt/theme/theme1.xml><?xml version="1.0" encoding="utf-8"?>
<a:theme xmlns:a="http://schemas.openxmlformats.org/drawingml/2006/main" name="AZ Duas">
  <a:themeElements>
    <a:clrScheme name="Default Design 14">
      <a:dk1>
        <a:srgbClr val="FFFFFF"/>
      </a:dk1>
      <a:lt1>
        <a:srgbClr val="FFFFFF"/>
      </a:lt1>
      <a:dk2>
        <a:srgbClr val="FFFFFF"/>
      </a:dk2>
      <a:lt2>
        <a:srgbClr val="808080"/>
      </a:lt2>
      <a:accent1>
        <a:srgbClr val="BBE0E3"/>
      </a:accent1>
      <a:accent2>
        <a:srgbClr val="333399"/>
      </a:accent2>
      <a:accent3>
        <a:srgbClr val="FFFFFF"/>
      </a:accent3>
      <a:accent4>
        <a:srgbClr val="DADADA"/>
      </a:accent4>
      <a:accent5>
        <a:srgbClr val="DAEDEF"/>
      </a:accent5>
      <a:accent6>
        <a:srgbClr val="2D2D8A"/>
      </a:accent6>
      <a:hlink>
        <a:srgbClr val="009999"/>
      </a:hlink>
      <a:folHlink>
        <a:srgbClr val="99CC00"/>
      </a:folHlink>
    </a:clrScheme>
    <a:fontScheme name="Default Design">
      <a:majorFont>
        <a:latin typeface="Arial"/>
        <a:ea typeface=""/>
        <a:cs typeface="Arial"/>
      </a:majorFont>
      <a:minorFont>
        <a:latin typeface="Arial"/>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a:spAutoFit/>
      </a:bodyPr>
      <a:lstStyle>
        <a:defPPr algn="ctr">
          <a:defRPr sz="4800" dirty="0" smtClean="0">
            <a:solidFill>
              <a:srgbClr val="000066"/>
            </a:solidFill>
            <a:latin typeface="Urdu Typesetting" panose="03020402040406030203" pitchFamily="66" charset="-78"/>
            <a:cs typeface="Urdu Typesetting" panose="03020402040406030203" pitchFamily="66" charset="-78"/>
          </a:defRPr>
        </a:defPPr>
      </a:lstStyle>
    </a:tx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Default Design 13">
        <a:dk1>
          <a:srgbClr val="FFFFFF"/>
        </a:dk1>
        <a:lt1>
          <a:srgbClr val="FFFFFF"/>
        </a:lt1>
        <a:dk2>
          <a:srgbClr val="000000"/>
        </a:dk2>
        <a:lt2>
          <a:srgbClr val="808080"/>
        </a:lt2>
        <a:accent1>
          <a:srgbClr val="BBE0E3"/>
        </a:accent1>
        <a:accent2>
          <a:srgbClr val="333399"/>
        </a:accent2>
        <a:accent3>
          <a:srgbClr val="FFFFFF"/>
        </a:accent3>
        <a:accent4>
          <a:srgbClr val="DADADA"/>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14">
        <a:dk1>
          <a:srgbClr val="FFFFFF"/>
        </a:dk1>
        <a:lt1>
          <a:srgbClr val="FFFFFF"/>
        </a:lt1>
        <a:dk2>
          <a:srgbClr val="FFFFFF"/>
        </a:dk2>
        <a:lt2>
          <a:srgbClr val="808080"/>
        </a:lt2>
        <a:accent1>
          <a:srgbClr val="BBE0E3"/>
        </a:accent1>
        <a:accent2>
          <a:srgbClr val="333399"/>
        </a:accent2>
        <a:accent3>
          <a:srgbClr val="FFFFFF"/>
        </a:accent3>
        <a:accent4>
          <a:srgbClr val="DADADA"/>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AZ Duas" id="{00ED2A9C-A777-4D59-AD91-8212C269AA0C}" vid="{C65E4D70-CDE6-4339-846F-90D7F099DF02}"/>
    </a:ext>
  </a:extLst>
</a:theme>
</file>

<file path=ppt/theme/theme2.xml><?xml version="1.0" encoding="utf-8"?>
<a:theme xmlns:a="http://schemas.openxmlformats.org/drawingml/2006/main" name="1_Default Design">
  <a:themeElements>
    <a:clrScheme name="Default Design 14">
      <a:dk1>
        <a:srgbClr val="FFFFFF"/>
      </a:dk1>
      <a:lt1>
        <a:srgbClr val="FFFFFF"/>
      </a:lt1>
      <a:dk2>
        <a:srgbClr val="FFFFFF"/>
      </a:dk2>
      <a:lt2>
        <a:srgbClr val="808080"/>
      </a:lt2>
      <a:accent1>
        <a:srgbClr val="BBE0E3"/>
      </a:accent1>
      <a:accent2>
        <a:srgbClr val="333399"/>
      </a:accent2>
      <a:accent3>
        <a:srgbClr val="FFFFFF"/>
      </a:accent3>
      <a:accent4>
        <a:srgbClr val="DADADA"/>
      </a:accent4>
      <a:accent5>
        <a:srgbClr val="DAEDEF"/>
      </a:accent5>
      <a:accent6>
        <a:srgbClr val="2D2D8A"/>
      </a:accent6>
      <a:hlink>
        <a:srgbClr val="009999"/>
      </a:hlink>
      <a:folHlink>
        <a:srgbClr val="99CC00"/>
      </a:folHlink>
    </a:clrScheme>
    <a:fontScheme name="Default Design">
      <a:majorFont>
        <a:latin typeface="Arial"/>
        <a:ea typeface=""/>
        <a:cs typeface="Arial"/>
      </a:majorFont>
      <a:minorFont>
        <a:latin typeface="Arial"/>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a:spAutoFit/>
      </a:bodyPr>
      <a:lstStyle>
        <a:defPPr algn="ctr">
          <a:defRPr sz="4800" dirty="0" smtClean="0">
            <a:solidFill>
              <a:srgbClr val="000066"/>
            </a:solidFill>
            <a:latin typeface="Urdu Typesetting" panose="03020402040406030203" pitchFamily="66" charset="-78"/>
            <a:cs typeface="Urdu Typesetting" panose="03020402040406030203" pitchFamily="66" charset="-78"/>
          </a:defRPr>
        </a:defPPr>
      </a:lstStyle>
    </a:tx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Default Design 13">
        <a:dk1>
          <a:srgbClr val="FFFFFF"/>
        </a:dk1>
        <a:lt1>
          <a:srgbClr val="FFFFFF"/>
        </a:lt1>
        <a:dk2>
          <a:srgbClr val="000000"/>
        </a:dk2>
        <a:lt2>
          <a:srgbClr val="808080"/>
        </a:lt2>
        <a:accent1>
          <a:srgbClr val="BBE0E3"/>
        </a:accent1>
        <a:accent2>
          <a:srgbClr val="333399"/>
        </a:accent2>
        <a:accent3>
          <a:srgbClr val="FFFFFF"/>
        </a:accent3>
        <a:accent4>
          <a:srgbClr val="DADADA"/>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14">
        <a:dk1>
          <a:srgbClr val="FFFFFF"/>
        </a:dk1>
        <a:lt1>
          <a:srgbClr val="FFFFFF"/>
        </a:lt1>
        <a:dk2>
          <a:srgbClr val="FFFFFF"/>
        </a:dk2>
        <a:lt2>
          <a:srgbClr val="808080"/>
        </a:lt2>
        <a:accent1>
          <a:srgbClr val="BBE0E3"/>
        </a:accent1>
        <a:accent2>
          <a:srgbClr val="333399"/>
        </a:accent2>
        <a:accent3>
          <a:srgbClr val="FFFFFF"/>
        </a:accent3>
        <a:accent4>
          <a:srgbClr val="DADADA"/>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AZ Duas</Template>
  <TotalTime>17738</TotalTime>
  <Words>16285</Words>
  <PresentationFormat>Widescreen</PresentationFormat>
  <Paragraphs>2218</Paragraphs>
  <Slides>787</Slides>
  <Notes>1</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787</vt:i4>
      </vt:variant>
    </vt:vector>
  </HeadingPairs>
  <TitlesOfParts>
    <vt:vector size="795" baseType="lpstr">
      <vt:lpstr>Arabic Typesetting</vt:lpstr>
      <vt:lpstr>Abbas</vt:lpstr>
      <vt:lpstr>Trebuchet MS</vt:lpstr>
      <vt:lpstr>Arial</vt:lpstr>
      <vt:lpstr>Calibri</vt:lpstr>
      <vt:lpstr>Calibri Light</vt:lpstr>
      <vt:lpstr>AZ Duas</vt:lpstr>
      <vt:lpstr>1_Default Design</vt:lpstr>
      <vt:lpstr>PowerPoint Presentation</vt:lpstr>
      <vt:lpstr>19th Night of Ramadhan Kareem</vt:lpstr>
      <vt:lpstr>21st Night of Ramadhan Kareem</vt:lpstr>
      <vt:lpstr>23rd Night of Ramadhan Kareem</vt:lpstr>
      <vt:lpstr>PowerPoint Presentation</vt:lpstr>
      <vt:lpstr>أَسْتَغْفِرُ اللّٰهَ وَأَتُوبُ إلَيْهِ</vt:lpstr>
      <vt:lpstr>أَسْتَغْفِرُ اللّٰهَ رَبِّي وَأَتُوبُ إلَيْهِ</vt:lpstr>
      <vt:lpstr>اَللّٰهُمَّ الْعَنْ قَتَلَةَ أَمِيرِ الْمُؤْمِنِينَ  (عليه السلام)</vt:lpstr>
      <vt:lpstr>PowerPoint Presentation</vt:lpstr>
      <vt:lpstr>اَللّٰهُمَّ صَلِّ عَلٰى مُحَمَّدٍ وَآلِ مُحَمَّدٍ</vt:lpstr>
      <vt:lpstr>بِسْمِ اللَّهِ الرَّحْمٰنِ الرَّحِيمِ</vt:lpstr>
      <vt:lpstr>اَللّٰهُمَّ إِنّي أَسْأَلُكَ بِكِتَابِكَ المُنْزَلِ وَمَا فِيهِ</vt:lpstr>
      <vt:lpstr>وَفِيهِ اسْمُكَ الأَكْبَرُ وَأَسْمَاؤُكَ الحُسْنٰى</vt:lpstr>
      <vt:lpstr>وَمَا يُخَافُ وَيُرْجٰى</vt:lpstr>
      <vt:lpstr>أَنْ تَجْعَلَنِي مِنْ عُتَقَائِكَ مِنَ النَّارِ</vt:lpstr>
      <vt:lpstr>حاجات</vt:lpstr>
      <vt:lpstr>PowerPoint Presentation</vt:lpstr>
      <vt:lpstr>اَللّٰهُمَّ صَلِّ عَلٰى مُحَمَّدٍ وَآلِ مُحَمَّدٍ</vt:lpstr>
      <vt:lpstr>بِسْمِ اللَّهِ الرَّحْمٰنِ الرَّحِيمِ</vt:lpstr>
      <vt:lpstr>اَللّٰهُمَّ بِحَقِّ هٰذَا القُرْآنِ</vt:lpstr>
      <vt:lpstr>وَبِحَقِّ مَنْ أَرْسَلْتَهُ بِهِ</vt:lpstr>
      <vt:lpstr>وَبِحَقِّ كُلِّ مُؤْمِنٍ مَدَحْتَهُ فِيهِ</vt:lpstr>
      <vt:lpstr>وَبِحَقِّكَ عَلَيْهِمْ</vt:lpstr>
      <vt:lpstr>فَلا أَحَدَ أَعْرَفُ بِحَقّكَ مِنْكَ.</vt:lpstr>
      <vt:lpstr>Recite each 10 times</vt:lpstr>
      <vt:lpstr>بِكَ يَا اللّٰهُ</vt:lpstr>
      <vt:lpstr>بِمُحَمَّدٍ</vt:lpstr>
      <vt:lpstr>بِعَلِيٍّ</vt:lpstr>
      <vt:lpstr>بِفَاطِمَةَ</vt:lpstr>
      <vt:lpstr>بِالْحَسَنِ</vt:lpstr>
      <vt:lpstr>بِالْحُسَيْنِ</vt:lpstr>
      <vt:lpstr>بِعَلِيِّ بْنِ الْحُسَيْنِ</vt:lpstr>
      <vt:lpstr>بِمُحَمَّدِ بْنِ عَلِيٍّ</vt:lpstr>
      <vt:lpstr>بِجَعْفَرِ بْنِ مُحَمّدٍ</vt:lpstr>
      <vt:lpstr>بِمُوسَى بْنِ جَعْفَرٍ</vt:lpstr>
      <vt:lpstr>بِعَلِيِّ بْنِ مُوسٰى</vt:lpstr>
      <vt:lpstr>بِمُحَمَّدِ بْنِ عَلِيٍّ</vt:lpstr>
      <vt:lpstr>بِعَلِيِّ بْنِ مُحَمَّدٍ</vt:lpstr>
      <vt:lpstr>بِالْحَسَنِ بْنِ عَلِيٍّ</vt:lpstr>
      <vt:lpstr>بِالْحُجَّةِ</vt:lpstr>
      <vt:lpstr>حاجات</vt:lpstr>
      <vt:lpstr>PowerPoint Presentation</vt:lpstr>
      <vt:lpstr>اَللّٰهُمَّ صَلِّ عَلٰى مُحَمَّدٍ وَآلِ مُحَمَّدٍ</vt:lpstr>
      <vt:lpstr>بِسْمِ اللَّهِ الرَّحْمٰنِ الرَّحِيمِ</vt:lpstr>
      <vt:lpstr>اَللّٰهُمَّ إِنِّي أَمْسَيْتُ لَكَ عَبْداً دَاخِراً</vt:lpstr>
      <vt:lpstr>لا أَمْلِكُ لِنَفْسِي نَفْعاً وَلا ضَرّاً</vt:lpstr>
      <vt:lpstr>وَلا أَصْرِفُ عَنْهَا سُوءً</vt:lpstr>
      <vt:lpstr>أَشْهَدُ بِذٰلِكَ عَلٰى نَفْسِي</vt:lpstr>
      <vt:lpstr>وَأَعْتَرِفُ لَكَ بِضَعْفِ قُوَّتِي</vt:lpstr>
      <vt:lpstr>وَقِلَّةِ حِيلَتِي</vt:lpstr>
      <vt:lpstr>فَصَلِّ عَلٰى مُحَمّدٍ وَآلِ مُحَمّدٍ</vt:lpstr>
      <vt:lpstr>وَأَنْجِزْ لِي مَا وَعَدْتَنِي</vt:lpstr>
      <vt:lpstr>وَجَمِيعَ المُؤْمِنِينَ وَالمُؤْمِنَاتِ</vt:lpstr>
      <vt:lpstr>مِنَ الْمَغْفِرَةِ فِي هٰذِهِ اللّيْلَةِ</vt:lpstr>
      <vt:lpstr>وَأَتْمِمْ عَلَيَّ مَا آتَيْتَنِي</vt:lpstr>
      <vt:lpstr>فَإِنِّي عَبْدُكَ الْمِسْكِينُ الْمُسْتَكِينُ الضَّعِيفُ الْفَقِيرُ الْمَهِينُ </vt:lpstr>
      <vt:lpstr>اَللّٰهُمَّ لا تَجْعَلْنِي نَاسِياً لِذِكْرِكَ فِيمَا أَوْلَيْتَنِي</vt:lpstr>
      <vt:lpstr>وَلا ]غَافِلاً[ لِإِحْسَانِكَ فِيمَا أَعْطَيْتَنِي</vt:lpstr>
      <vt:lpstr>وَلا آيِساً مِنْ إِجَابَتِكَ وَإِنْ أَبْطَأَتْ عَنِّي</vt:lpstr>
      <vt:lpstr>فِي سَرَّاءَ [كُنْتُ‏] أَوْ ضَرَّاءَ</vt:lpstr>
      <vt:lpstr>أَوْ شِدَّةٍ أَوْ رَخَاءٍ</vt:lpstr>
      <vt:lpstr>أَوْ عَافِيَةٍ أَوْ بَلاءٍ</vt:lpstr>
      <vt:lpstr>أَوْ بُؤْسٍ أَوْ نَعْمَاءَ</vt:lpstr>
      <vt:lpstr>إِنّكَ سَمِيعُ الدُّعَاءِ.</vt:lpstr>
      <vt:lpstr>اَللّٰهُمَّ صَلِّ عَلٰى مُحَمَّدٍ وَآلِ مُحَمَّدٍ</vt:lpstr>
      <vt:lpstr>PowerPoint Presentation</vt:lpstr>
      <vt:lpstr>اَللّٰهُمَّ صَلِّ عَلٰى مُحَمَّدٍ وَآلِ مُحَمَّدٍ</vt:lpstr>
      <vt:lpstr>بِسْمِ اللَّهِ الرَّحْمٰنِ الرَّحِيمِ</vt:lpstr>
      <vt:lpstr>يَا ذَا الّذِي كَانَ قَبْلَ كُلّ شَيْءٍ</vt:lpstr>
      <vt:lpstr>ثُمّ خَلَقَ كُلّ شَيْءٍ</vt:lpstr>
      <vt:lpstr>ثُمّ يَبْقَى وَيَفْنَى كُلّ شَيْءٍ</vt:lpstr>
      <vt:lpstr>يَا ذَا الّذِي لَيْسَ كَمِثْلِهِ شَيْءٌ</vt:lpstr>
      <vt:lpstr>وَيَا ذَا الّذِي لَيْسَ فِي السّمَاوَاتِ العُلَى</vt:lpstr>
      <vt:lpstr>وَلا فِي الأَرَضِينَ السّفْلَى</vt:lpstr>
      <vt:lpstr>وَلا فَوْقَهُنّ وَلا تَحْتَهُنّ وَلا بَيْنَهُنّ إلهٌ يُعْبَدُ غَيْرُهُ</vt:lpstr>
      <vt:lpstr>لَكَ الحَمْدُ حَمْداً لا يَقْوَى عَلَى إحْصَائِهِ إلاَّ أَنْتَ</vt:lpstr>
      <vt:lpstr>فَصَلّ عَلَى مُحَمّدٍ وَآلِ مُحَمّدٍ</vt:lpstr>
      <vt:lpstr>صَلاةً لا يَقْوَى عَلَى إحْصَائِهَا إلاَّ أَنْتَ.</vt:lpstr>
      <vt:lpstr>اَللّٰهُمَّ صَلِّ عَلٰى مُحَمَّدٍ وَآلِ مُحَمَّدٍ</vt:lpstr>
      <vt:lpstr>PowerPoint Presentation</vt:lpstr>
      <vt:lpstr>اَللّٰهُمَّ صَلِّ عَلٰى مُحَمَّدٍ وَآلِ مُحَمَّدٍ</vt:lpstr>
      <vt:lpstr>بِسْمِ اللَّهِ الرَّحْمٰنِ الرَّحِيمِ</vt:lpstr>
      <vt:lpstr>اَللّٰهُمَّ اجْعَلْ فِيمَا تَقْضِي وَتُقَدّرُ </vt:lpstr>
      <vt:lpstr>مِنَ الأَمْرِ الْمَحْتُومِ </vt:lpstr>
      <vt:lpstr>وَفِيمَا تَفْرُقُ مِنَ الأَمْرِ الْحَكِيمِ فِي لَيْلَةِ الْقَدْرِ</vt:lpstr>
      <vt:lpstr>وَ فِي الْقَضَاءِ الَّذِي لا يُرَدُّ وَلا يُبَدَّلُ</vt:lpstr>
      <vt:lpstr>اَنْ تَكْتُبَنِي مِنْ حُجَّاجِ بَيْتِكَ الْحَرَامِ</vt:lpstr>
      <vt:lpstr>الْمَبْرُورِ حَجُّهُمُ</vt:lpstr>
      <vt:lpstr>الْمَشْكُورِ سَعْيُهُمُ</vt:lpstr>
      <vt:lpstr>الْمَغْفُورِ ذُنُوبُهُمُ</vt:lpstr>
      <vt:lpstr>الْمُكَفَّرِ عَنْهُمْ سَيِّئَاتُهُمْ</vt:lpstr>
      <vt:lpstr>وَاجْعَلْ فِيما تَقْضِي وَتُقَدِّرُ </vt:lpstr>
      <vt:lpstr>أَنْ تُطِيلَ عُمْرِي</vt:lpstr>
      <vt:lpstr>وَتُوَسِّعَ عَلَيّ فِي رِزْقِي…</vt:lpstr>
      <vt:lpstr>حاجات</vt:lpstr>
      <vt:lpstr>PowerPoint Presentation</vt:lpstr>
      <vt:lpstr>اَللّٰهُمَّ صَلِّ عَلٰى مُحَمَّدٍ وَآلِ مُحَمَّدٍ</vt:lpstr>
      <vt:lpstr>بِسْمِ اللَّهِ الرَّحْمٰنِ الرَّحِيمِ</vt:lpstr>
      <vt:lpstr>اَللّٰهُمَّ ٱرْزُقْنَا تَوْفِيقَ ٱلطَّاعَةِ</vt:lpstr>
      <vt:lpstr> وَبُعْدَ ٱلْمَعْصِيَةِ</vt:lpstr>
      <vt:lpstr>وَصِدْقَ ٱلنِّيّةِ</vt:lpstr>
      <vt:lpstr>وَعِرْفَانَ ٱلْحُرْمَةِ</vt:lpstr>
      <vt:lpstr>وَاكْرِمْنَا بِٱلْهُدَىٰ وَٱلاِسْتِقَامَةِ</vt:lpstr>
      <vt:lpstr>وَسَدِّدْ الْسِنَتَنَا بِٱلصَّوَابِ وَٱلْحِكْمَةِ</vt:lpstr>
      <vt:lpstr>وَٱمْلَا قُلُوبَنَا بِٱلْعِلْمِ وَٱلْمَعْرِفَةِ</vt:lpstr>
      <vt:lpstr>وَطَهِّرْ بُطُونَنَا مِنَ ٱلْحَرَامِ وَٱلشُّبْهَةِ</vt:lpstr>
      <vt:lpstr>وَٱكْفُفْ ايْدِيَنَا عَنِ ٱلظُّلْمِ وَٱلسَّرِقَةِ</vt:lpstr>
      <vt:lpstr>وَٱغْضُضْ ابْصَارَنَا عَنِ ٱلْفُجُورِ وَٱلْخِيَانَةِ</vt:lpstr>
      <vt:lpstr>وَٱسْدُدْ اسْمَاعَنَا عَنِ ٱللَّغْوِ وَٱلْغِيبَةِ</vt:lpstr>
      <vt:lpstr>وَتَفَضَّلْ عَلَىٰ عُلَمَائِنَا بِٱلزُّهْدِ وَٱلنَّصِيحَةِ</vt:lpstr>
      <vt:lpstr>وَعَلَىٰ ٱلْمُتَعَلِّمِينَ بِٱلْجُهْدِ وَٱلرَّغْبَةِ</vt:lpstr>
      <vt:lpstr>وَعَلَىٰ ٱلْمُسْتَمِعِينَ بِٱلاِتِّبَاعِ وَٱلْمَوْعِظَةِ</vt:lpstr>
      <vt:lpstr>وَعَلَىٰ مَرْضَىٰ ٱلْمُسْلِمِينَ بِٱلشِّفَاءِ وَٱلرَّاحَةِ</vt:lpstr>
      <vt:lpstr>وَعَلَىٰ مَوْتَاهُمْ بِٱلرَّافَةِ وَٱلرَّحْمَةِ</vt:lpstr>
      <vt:lpstr>وَعَلَىٰ مَشَايِخِنَا بِٱلْوَقَارِ وَٱلسَّكِينَةِ</vt:lpstr>
      <vt:lpstr>وَعَلَىٰ ٱلشَّبَابِ بِٱلإِنَابَةِ وَٱلتَّوْبَةِ</vt:lpstr>
      <vt:lpstr>وَعَلَىٰ ٱلنِّسَاءِ بِٱلْحَيَاءِ وَٱلْعِفَّةِ</vt:lpstr>
      <vt:lpstr>وَعَلَىٰ ٱلاغْنِيَاءِ بِٱلتَّوَاضُعِ وَٱلسَّعَةِ</vt:lpstr>
      <vt:lpstr>وَعَلَىٰ ٱلْفُقَرَاءِ بِٱلصَّبْرِ وَٱلْقَنَاعَةِ</vt:lpstr>
      <vt:lpstr>وَعَلَىٰ ٱلْغُزَاةِ بِٱلنَّصْرِ وَٱلْغَلَبَةِ</vt:lpstr>
      <vt:lpstr>وَعَلَىٰ ٱلاسَرَاءِ بِٱلْخَلاَصِ وَٱلرَّاحَةِ</vt:lpstr>
      <vt:lpstr>وَعَلَىٰ ٱلامَرَاءِ بِٱلْعَدْلِ وَٱلشَّفَقَةِ</vt:lpstr>
      <vt:lpstr>وَعَلَىٰ ٱلرَّعِيَّةِ بِٱلإِنْصَافِ وَحُسْنِ ٱلسِّيرَةِ</vt:lpstr>
      <vt:lpstr>وَبَارِكْ لِلْحُجَّاجِ وَالزُّوَّارِ فِي ٱلزَّادِ وَٱلنَّفَقَةِ</vt:lpstr>
      <vt:lpstr>وَٱقْضِ مَا اوْجَبْتَ عَلَيْهِمْ مِنَ ٱلْحَجِّ وَٱلْعُمْرَةِ</vt:lpstr>
      <vt:lpstr>بِفَضْلِكَ وَرَحْمَتِكَ يَا ارْحَمَ ٱلرَّاحِمِينَ</vt:lpstr>
      <vt:lpstr>اللّٰهُمَّ صَلِّ عَلٰى مُحَمَّدٍ وَآلِ مُحَمَّدٍ</vt:lpstr>
      <vt:lpstr>PowerPoint Presentation</vt:lpstr>
      <vt:lpstr>اَللّٰهُمَّ صَلِّ عَلٰى مُحَمَّدٍ وَآلِ مُحَمَّدٍ</vt:lpstr>
      <vt:lpstr>بِسْمِ اللَّهِ الرَّحْمٰنِ الرَّحِيمِ</vt:lpstr>
      <vt:lpstr>اَلسَّلاَمُ عَلَيْكَ يَا امِينَ ٱللَّهِ فِي ارْضِهِ</vt:lpstr>
      <vt:lpstr>وَحُجَّتَهُ عَلَىٰ عِبَادِهِ</vt:lpstr>
      <vt:lpstr>اَلسَّلاَمُ عَلَيْكَ يَا امِيرَ ٱلْمُؤْمِنِينَ</vt:lpstr>
      <vt:lpstr>اشْهَدُ انَّكَ جَاهَدْتَ فِي ٱللَّهِ حَقَّ جِهَادِهِ</vt:lpstr>
      <vt:lpstr>وَعَمِلْتَ بِكِتَابِهِ</vt:lpstr>
      <vt:lpstr>وَٱتَّبَعْتَ سُنَنَ نَبِيِّهِ</vt:lpstr>
      <vt:lpstr>صَلَّىٰ ٱللَّهُ عَلَيْهِ وَآلِهِ</vt:lpstr>
      <vt:lpstr>حَتّىٰ دَعَاكَ ٱللَّهُ إِلَىٰ جِوَارِهِ</vt:lpstr>
      <vt:lpstr>فَقَبَضَكَ إِلَيْهِ بِٱخْتِيَارِهِ</vt:lpstr>
      <vt:lpstr>وَالْزَمَ اعْدَائَكَ ٱلْحُجَّةَ</vt:lpstr>
      <vt:lpstr>مَعَ مَا لَكَ مِنَ ٱلْحُجَجِ ٱلْبَالِغَةِ عَلَىٰ جَمِيعِ خَلْقِهِ</vt:lpstr>
      <vt:lpstr>اَللَّهُمَّ فَٱجْعَلْ نَفْسِي مُطْمَئِنَّةً بِقَدَرِكَ</vt:lpstr>
      <vt:lpstr>رَاضِيَةً بِقَضَائِكَ</vt:lpstr>
      <vt:lpstr>مُولَعَةً بِذِكْرِكَ وَدُعَائِكَ</vt:lpstr>
      <vt:lpstr>مُحِبَّةً لِصَفْوَةِ اوْلِيَائِكَ</vt:lpstr>
      <vt:lpstr>مَحْبُوبَةً فِي ارْضِكَ وَسَمَائِكَ</vt:lpstr>
      <vt:lpstr>صَابِرَةً عَلَىٰ نُزُولِ بَلاَئِكَ</vt:lpstr>
      <vt:lpstr>شَاكِرَةً لِفَوَاضِلِ نَعْمَائِكَ</vt:lpstr>
      <vt:lpstr>ذَاكِرَةً لِسَوَابِغِ آلاَئِكَ</vt:lpstr>
      <vt:lpstr>مُشْتَاقَةً إِلَىٰ فَرْحَةِ لِقَائِكَ</vt:lpstr>
      <vt:lpstr>مُتَزَوِّدَةً ٱلتَّقْوَىٰ لِيَوْمِ جَزَائِكَ</vt:lpstr>
      <vt:lpstr>مُسْتَنَّةً بِسُنَنِ اوْلِيَائِكَ</vt:lpstr>
      <vt:lpstr>مُفَارِقَةً لاِخْلاَقِ اعْدَائِكَ</vt:lpstr>
      <vt:lpstr>مَشْغُولَةً عَنِ ٱلدُّنْيَا بِحَمْدِكَ وَثَنَائِكَ</vt:lpstr>
      <vt:lpstr>اَللَّهُمَّ إِنَّ قُلُوبَ الْمُخْبِتِينَ إِلَيْكَ وَالِهَةٌ</vt:lpstr>
      <vt:lpstr>وَسُبُلَ ٱلرَّاغِبِينَ إِلَيْكَ شَارِعَةٌ</vt:lpstr>
      <vt:lpstr>وَاعْلاَمَ ٱلْقَاصِدِينَ إِلَيْكَ وَاضِحَةٌ</vt:lpstr>
      <vt:lpstr>وَافْئِدَةَ ٱلْعَارِفِينَ مِنْكَ فَازِعَةٌ</vt:lpstr>
      <vt:lpstr>وَاصْوَاتَ ٱلدَّاعِينَ إِلَيْكَ صَاعِدَةٌ</vt:lpstr>
      <vt:lpstr>وَابْوَابَ ٱلإِجَابَةِ لَهُمْ مُفَتَّحَةٌ</vt:lpstr>
      <vt:lpstr>وَدَعْوَةَ مَنْ نَاجَاكَ مُسْتَجَابَةٌ</vt:lpstr>
      <vt:lpstr>وَتَوْبَةَ مَنْ انَابَ إِلَيْكَ مَقْبُولَةٌ</vt:lpstr>
      <vt:lpstr>وَعَبْرَةَ مَنْ بَكَىٰ مِنْ خَوْفِكَ مَرْحُومَةٌ</vt:lpstr>
      <vt:lpstr>وَٱلإِغَاثَهَ لِمَنِ ٱسْتَغَاثَ بِكَ مَوْجُودةٌ</vt:lpstr>
      <vt:lpstr>وَٱلإِعَانَةَ لِمَنِ ٱسْتَعَانَ بِكَ مَبْذُولَةٌ</vt:lpstr>
      <vt:lpstr>وَعِدَاتِكَ لِعِبَادِكَ مُنْجَزَةٌ</vt:lpstr>
      <vt:lpstr>وَزَلَلَ مَنِ ٱسْتَقَالَكَ مُقَالَةٌ</vt:lpstr>
      <vt:lpstr>وَاعْمَالَ ٱلْعَامِلِينَ لَدَيْكَ مَحْفُوظَةٌ</vt:lpstr>
      <vt:lpstr>وَارْزَاقَكَ إِلَىٰ ٱلْخَلاَئِقِ مِنْ لَدُنْكَ نَازِلَةٌ</vt:lpstr>
      <vt:lpstr>وَعَوَائِدَ ٱلْمَزِيدِ إِلَيْهِمْ وَاصِلَةٌ</vt:lpstr>
      <vt:lpstr>وَذُنُوبَ ٱلْمُسْتَغْفِرِينَ مَغْفُورَةٌ</vt:lpstr>
      <vt:lpstr>وَحَوَائِجَ خَلْقِكَ عِنْدَكَ مَقْضِيَّةٌ</vt:lpstr>
      <vt:lpstr>وَجَوَائِزَ ٱلسَّائِلِينَ عِنْدَكَ مُوَفَّرَةٌ</vt:lpstr>
      <vt:lpstr>وَعَوَائِدَ ٱلْمَزِيدِ مُتَوَاتِرَةٌ</vt:lpstr>
      <vt:lpstr>وَمَوَٱئِدَ ٱلْمُسْتَطْعِمِينَ مُعَدَّةٌ</vt:lpstr>
      <vt:lpstr>وَمَنَاهِلَ ٱلظِّمَاءِ مُتْرَعَةٌ</vt:lpstr>
      <vt:lpstr>اَللَّهُمَّ فَٱسْتَجِبْ دُعَائِي</vt:lpstr>
      <vt:lpstr>وَٱقْبَلْ ثَنَائِي</vt:lpstr>
      <vt:lpstr>وَٱجْمَعْ بَيْنِي وَبَيْنَ اوْلِيَائِي</vt:lpstr>
      <vt:lpstr>بِحَقِّ مُحَمَّدٍ وَعَلِيٍّ</vt:lpstr>
      <vt:lpstr>وَفَاطِمَةَ وَٱلْحَسَنِ وَٱلْحُسَيْنِ</vt:lpstr>
      <vt:lpstr>إِنَّكَ وَلِيُّ نَعْمَائِي</vt:lpstr>
      <vt:lpstr>وَمُنْتَهَىٰ مُنَايَ</vt:lpstr>
      <vt:lpstr>وَغَايَةُ رَجَائِي فِي مُنْقَلَبِي وَمَثْوَايَ</vt:lpstr>
      <vt:lpstr>انْتَ إِلٰهِي وَسَيِّدِي وَمَوْلاَيَ</vt:lpstr>
      <vt:lpstr>ٱغْفِرْ لاِوْلِيَائِنَا</vt:lpstr>
      <vt:lpstr>وَكُفَّ عَنَّا اعْدَائَنَا</vt:lpstr>
      <vt:lpstr>وَاشْغِلْهُمْ عَنْ اذَانَا</vt:lpstr>
      <vt:lpstr>وَاظْهِرْ كَلِمَةَ ٱلْحَقِّ</vt:lpstr>
      <vt:lpstr>وَٱجْعَلْهَا ٱلْعُلْيَا</vt:lpstr>
      <vt:lpstr>وَادْحِضْ كَلِمَةَ ٱلْبَاطِلِ</vt:lpstr>
      <vt:lpstr>وَٱجْعَلْهَا ٱلسُّفْلَىٰ</vt:lpstr>
      <vt:lpstr>إِنَّكَ عَلَىٰ كُلِّ شَىٰءٍ قَدِيرٌ</vt:lpstr>
      <vt:lpstr>اَللّٰهُمَّ صَلِّ عَلٰى مُحَمَّدٍ وَآلِ مُحَمَّدٍ</vt:lpstr>
      <vt:lpstr>PowerPoint Presentation</vt:lpstr>
      <vt:lpstr>اَللّٰهُمَّ صَلِّ عَلٰى مُحَمَّدٍ وَآلِ مُحَمَّدٍ</vt:lpstr>
      <vt:lpstr>بِسْمِ اللَّهِ الرَّحْمٰنِ الرَّحِيمِ</vt:lpstr>
      <vt:lpstr>اَللّٰهُمَّ إِنِّي أَسْأَلُكَ الْأَمَانَ يَوْمَ لاَ يَنْفَعُ مَالٌ وَ لاَ بَنُونَ </vt:lpstr>
      <vt:lpstr>إِلاَّ مَنْ أَتَى اللّٰهَ بِقَلْبٍ سَلِيمٍ‏ </vt:lpstr>
      <vt:lpstr>وَ أَسْأَلُكَ الْأَمَانَ يَوْمَ يَعَضُّ الظَّالِمُ عَلٰى يَدَيْهِ يَقُولُ </vt:lpstr>
      <vt:lpstr> يَا لَيْتَنِي اتَّخَذْتُ مَعَ الرَّسُولِ سَبِيلاً </vt:lpstr>
      <vt:lpstr>وَ أَسْأَلُكَ الْأَمَانَ يَوْمَ يُعْرَفُ الْمُجْرِمُونَ بِسِيمَاهُمْ </vt:lpstr>
      <vt:lpstr> فَيُؤْخَذُ بِالنَّوَاصِي وَالْأَقْدَامِ‏ </vt:lpstr>
      <vt:lpstr>وَ أَسْأَلُكَ الْأَمَانَ يَوْمَ لاَ يَجْزِي وَالِدٌ عَنْ وَلَدِهِ </vt:lpstr>
      <vt:lpstr> وَلاَ مَوْلُودٌ هُوَ جَازٍ عَنْ وَالِدِهِ شَيْئًا إِنَّ وَعْدَ اللّٰهِ حَقٌ‏ </vt:lpstr>
      <vt:lpstr>وَ أَسْأَلُكَ الْأَمَانَ يَوْمَ لاَ يَنْفَعُ الظَّالِمِينَ مَعْذِرَتُهُمْ </vt:lpstr>
      <vt:lpstr> وَ لَهُمُ اللَّعْنَةُ وَ لَهُمْ سُوءُ الدَّارِ </vt:lpstr>
      <vt:lpstr>وَ أَسْأَلُكَ الْأَمَانَ يَوْمَ لاَ تَمْلِكُ نَفْسٌ لِنَفْسٍ شَيْئًا </vt:lpstr>
      <vt:lpstr> وَالْأَمْرُ يَوْمَئِذٍ لِلَّهِ‏ </vt:lpstr>
      <vt:lpstr>وَ أَسْأَلُكَ الْأَمَانَ يَوْمَ يَفِرُّ الْمَرْءُ مِنْ أَخِيهِ وَأُمِّهِ وَأَبِيهِ </vt:lpstr>
      <vt:lpstr> وَصَاحِبَتِهِ وَبَنِيهِ لِكُلِّ امْرِى‏ءٍ مِنْهُمْ يَوْمَئِذٍ شَأْنٌ يُغْنِيهِ‏ </vt:lpstr>
      <vt:lpstr>وَ أَسْأَلُكَ الْأَمَانَ يَوْمَ يَوَدُّ الْمُجْرِمُ لَوْ يَفْتَدِي مِنْ عَذَابِ يَوْمِئِذٍ بِبَنِيهِ </vt:lpstr>
      <vt:lpstr> وَصَاحِبَتِهِ وَأَخِيهِ‏ وَفَصِيلَتِهِ الَّتِي تُؤْوِيهِ </vt:lpstr>
      <vt:lpstr> وَمَنْ فِي الْأَرْضِ جَمِيعاً ثُمَّ يُنْجِيهِ </vt:lpstr>
      <vt:lpstr> كَلاَّ إِنَّهَا لَظٰى نَزَّاعَةً لِلشَّوٰى‏ </vt:lpstr>
      <vt:lpstr>مَوْلاَيَ يَا مَوْلاَيَ أَنْتَ الْمَوْلٰى وَ أَنَا الْعَبْدُ وَ هَلْ يَرْحَمُ الْعَبْدَ إِلاَّ الْمَوْلَى‏</vt:lpstr>
      <vt:lpstr>مَوْلاَيَ يَا مَوْلاَيَ أَنْتَ الْمَالِكُ وَ أَنَا الْمَمْلُوكُ وَ هَلْ يَرْحَمُ الْمَمْلُوكَ إِلاَّ الْمَالِكُ‏ </vt:lpstr>
      <vt:lpstr>مَوْلاَيَ يَا مَوْلاَيَ أَنْتَ الْعَزِيزُ وَ أَنَا الذَّلِيلُ وَ هَلْ يَرْحَمُ الذَّلِيلَ إِلاَّ الْعَزِيزُ </vt:lpstr>
      <vt:lpstr>مَوْلاَيَ يَا مَوْلاَيَ أَنْتَ الْخَالِقُ وَ أَنَا الْمَخْلُوقُ وَ هَلْ يَرْحَمُ الْمَخْلُوقَ إِلاَّ الْخَالِقُ‏ </vt:lpstr>
      <vt:lpstr>مَوْلاَيَ يَا مَوْلاَيَ أَنْتَ الْعَظِيمُ وَ أَنَا الْحَقِيرُ وَ هَلْ يَرْحَمُ الْحَقِيرَ إِلاَّ الْعَظِيمُ‏ </vt:lpstr>
      <vt:lpstr>مَوْلاَيَ يَا مَوْلاَيَ أَنْتَ الْقَوِيُّ وَ أَنَا الضَّعِيفُ وَ هَلْ يَرْحَمُ الضَّعِيفَ إِلاَّ الْقَوِيُ‏ </vt:lpstr>
      <vt:lpstr>مَوْلاَيَ يَا مَوْلاَيَ أَنْتَ الْغَنِيُّ وَ أَنَا الْفَقِيرُ وَ هَلْ يَرْحَمُ الْفَقِيرَ إِلاَّ الْغَنِيُ‏ </vt:lpstr>
      <vt:lpstr>مَوْلاَيَ يَا مَوْلاَيَ أَنْتَ الْمُعْطِي وَ أَنَا السَّائِلُ وَ هَلْ يَرْحَمُ السَّائِلَ إِلاَّ الْمُعْطِي‏ </vt:lpstr>
      <vt:lpstr>مَوْلاَيَ يَا مَوْلاَيَ أَنْتَ الْحَيُّ وَ أَنَا الْمَيِّتُ وَ هَلْ يَرْحَمُ الْمَيِّتَ إِلاَّ الْحَيُ‏ </vt:lpstr>
      <vt:lpstr>مَوْلاَيَ يَا مَوْلاَيَ أَنْتَ الْبَاقِي وَ أَنَا الْفَانِي وَ هَلْ يَرْحَمُ الْفَانِيَ إِلاَّ الْبَاقِي‏ </vt:lpstr>
      <vt:lpstr>مَوْلاَيَ يَا مَوْلاَيَ أَنْتَ الدَّائِمُ وَ أَنَا الزَّائِلُ وَ هَلْ يَرْحَمُ الزَّائِلَ إِلاَّ الدَّائِمُ‏</vt:lpstr>
      <vt:lpstr>مَوْلاَيَ يَا مَوْلاَيَ أَنْتَ الرَّازِقُ وَ أَنَا الْمَرْزُوقُ وَ هَلْ يَرْحَمُ الْمَرْزُوقَ إِلاَّ الرَّازِقُ‏</vt:lpstr>
      <vt:lpstr>مَوْلاَيَ يَا مَوْلاَيَ أَنْتَ الْجَوَادُ وَ أَنَا الْبَخِيلُ وَ هَلْ يَرْحَمُ الْبَخِيلَ إِلاَّ الْجَوَادُ </vt:lpstr>
      <vt:lpstr>مَوْلاَيَ يَا مَوْلاَيَ أَنْتَ الْمُعَافِي وَ أَنَا الْمُبْتَلٰى وَ هَلْ يَرْحَمُ الْمُبْتَلٰى إِلاَّ الْمُعَافِي‏ </vt:lpstr>
      <vt:lpstr>مَوْلاَيَ يَا مَوْلاَيَ أَنْتَ الْكَبِيرُ وَ أَنَا الصَّغِيرُ وَ هَلْ يَرْحَمُ الصَّغِيرَ إِلاَّ الْكَبِيرُ </vt:lpstr>
      <vt:lpstr>مَوْلاَيَ يَا مَوْلاَيَ أَنْتَ الْهَادِي وَ أَنَا الضَّالُّ وَ هَلْ يَرْحَمُ الضَّالَّ إِلاَّ الْهَادِي‏ </vt:lpstr>
      <vt:lpstr>مَوْلاَيَ يَا مَوْلاَيَ أَنْتَ الرَّحْمٰنُ وَ أَنَا الْمَرْحُومُ وَ هَلْ يَرْحَمُ الْمَرْحُومَ إِلاَّ الرَّحْمٰنُ‏ </vt:lpstr>
      <vt:lpstr>مَوْلاَيَ يَا مَوْلاَيَ أَنْتَ السُّلْطَانُ وَ أَنَا الْمُمْتَحَنُ وَ هَلْ يَرْحَمُ الْمُمْتَحَنَ إِلاَّ السُّلْطَانُ‏ </vt:lpstr>
      <vt:lpstr>مَوْلاَيَ يَا مَوْلاَيَ أَنْتَ الدَّلِيلُ وَ أَنَا الْمُتَحَيِّرُ وَ هَلْ يَرْحَمُ الْمُتَحَيِّرَ إِلاَّ الدَّلِيلُ‏ </vt:lpstr>
      <vt:lpstr>مَوْلاَيَ يَا مَوْلاَيَ أَنْتَ الْغَفُورُ وَ أَنَا الْمُذْنِبُ وَ هَلْ يَرْحَمُ الْمُذْنِبَ إِلاَّ الْغَفُورُ </vt:lpstr>
      <vt:lpstr>مَوْلاَيَ يَا مَوْلاَيَ أَنْتَ الْغَالِبُ وَ أَنَا الْمَغْلُوبُ وَ هَلْ يَرْحَمُ الْمَغْلُوبَ إِلاَّ الْغَالِبُ‏ </vt:lpstr>
      <vt:lpstr>مَوْلاَيَ يَا مَوْلاَيَ أَنْتَ الرَّبُّ وَ أَنَا الْمَرْبُوبُ وَ هَلْ يَرْحَمُ الْمَرْبُوبَ إِلاَّ الرَّبُ‏ </vt:lpstr>
      <vt:lpstr>مَوْلاَيَ يَا مَوْلاَيَ أَنْتَ الْمُتَكَبِّرُ وَ أَنَا الْخَاشِعُ وَ هَلْ يَرْحَمُ الْخَاشِعَ إِلاَّ الْمُتَكَبِّرُ </vt:lpstr>
      <vt:lpstr>مَوْلاَيَ يَا مَوْلاَيَ ارْحَمْنِي بِرَحْمَتِكَ </vt:lpstr>
      <vt:lpstr> وَارْضَ عَنِّي بِجُودِكَ وَكَرَمِكَ وَفَضْلِكَ‏</vt:lpstr>
      <vt:lpstr>يَا ذَا الْجُودِ وَالْإِحْسَانِ وَالطَّوْلِ وَالْاِمْتِنَانِ </vt:lpstr>
      <vt:lpstr> بِرَحْمَتِكَ يَا أَرْحَمَ الرَّاحِمِين</vt:lpstr>
      <vt:lpstr>اَللّٰهُمَّ صَلِّ عَلٰى مُحَمَّدٍ وَآلِ مُحَمَّدٍ</vt:lpstr>
      <vt:lpstr>PowerPoint Presentation</vt:lpstr>
      <vt:lpstr>اَللّٰهُمَّ صَلِّ عَلٰى مُحَمَّدٍ وَآلِ مُحَمَّدٍ</vt:lpstr>
      <vt:lpstr>بِسْمِ اللَّهِ الرَّحْمٰنِ الرَّحِيمِ</vt:lpstr>
      <vt:lpstr>اَللّٰهُمَّ إِنَّكَ قُلْتَ فِي كِتَابِكَ المُنْزَلِ:</vt:lpstr>
      <vt:lpstr>(شَهْرُ رَمَضَانَ الّذِي أُنْزِلَ فِيهِ القُرْآنُ</vt:lpstr>
      <vt:lpstr>هُدًى لِلنَّاسِ وَبَيِّنَاتٍ مِنَ الْهُدٰى وَالفُرْقَانِ)</vt:lpstr>
      <vt:lpstr>فَعَظّمْتَ حُرْمَةَ شَهْرِ رَمَضَانَ</vt:lpstr>
      <vt:lpstr>بِمَا أَنْزَلْتَ فِيهِ مِنَ القُرْآنِ</vt:lpstr>
      <vt:lpstr>وَخَصَصْتَهُ بِلَيْلَةِ القَدْرِ</vt:lpstr>
      <vt:lpstr>وَجَعَلْتَهَا خَيْراً مِنْ أَلْفِ شَهْرٍ.</vt:lpstr>
      <vt:lpstr>اَللّٰهُمَّ وَهٰذِهِ أَيَّامُ شَهْرِ رَمَضَانَ قَدِ انْقَضَتْ</vt:lpstr>
      <vt:lpstr>وَلَيَالِيهِ قَدْ تَصَرَّمَتْ</vt:lpstr>
      <vt:lpstr>وَقَدْ صِرْتُ يَا إِلهِي مِنْهُ إِلٰى مَا أَنْتَ أَعْلَمُ بِهِ مِنِّي</vt:lpstr>
      <vt:lpstr>وَأَحْصٰى لِعَدَدِهِ مِنَ الخَلْقِ أَجْمَعِينَ</vt:lpstr>
      <vt:lpstr>فَأَسْأَلُكَ بِمَا سَأَلَكَ بِهِ مَلائِكَتُكَ المُقَرّبُونَ</vt:lpstr>
      <vt:lpstr>وَأَنْبِيَاؤُكَ المُرْسَلُونَ</vt:lpstr>
      <vt:lpstr>وَعِبَادُكَ الصَّالِحُونَ</vt:lpstr>
      <vt:lpstr>أَنْ تُصَلِّيَ عَلٰى مُحَمَّدٍ وَآلِ مُحَمَّدٍ</vt:lpstr>
      <vt:lpstr>وَأَنْ تَفُكَّ رَقَبَتِي مِنَ النَّارِ</vt:lpstr>
      <vt:lpstr>وَتُدْخِلَنِي الجَنّةَ برَحْمَتِكَ</vt:lpstr>
      <vt:lpstr>وَأَنْ تَتَفَضَّلَ عَلَيَّ بِعَفْوِكَ وَكَرَمِكَ</vt:lpstr>
      <vt:lpstr>وَتَتَقَبَّلَ تَقَرُّبِي وَتَسْتَجِيبَ دُعَائِي</vt:lpstr>
      <vt:lpstr>وَتَمُنَّ عَلَيَّ [اِلَيَ‏] بِالأَمْنِ يَوْمَ الْخَوْفِ</vt:lpstr>
      <vt:lpstr>مِنْ كُلِّ هَوْلٍ أَعْدَدْتَهُ لِيَوْمِ الْقِيَامَةِ.</vt:lpstr>
      <vt:lpstr>إِلٰهِي وَأَعُوذُ بِوَجْهِكَ الْكَرِيمِ</vt:lpstr>
      <vt:lpstr>وَبِجَلالِكَ الْعَظِيمِ</vt:lpstr>
      <vt:lpstr>أَنْ تَنْقَضِيَ أَيَّامُ شَهْرِ رَمَضَانَ وَلَيَالِيهِ</vt:lpstr>
      <vt:lpstr>وَلَكَ قِبَلِي تَبِعَةٌ أَوْ ذَنْبٌ تُؤَاخِذُنِي بِهِ</vt:lpstr>
      <vt:lpstr>أَوْ خَطِيئَةٌ تُرِيدُ أَنْ تَقْتَصَّهَا مِنِّي لَمْ تَغْفِرْهَا لِي</vt:lpstr>
      <vt:lpstr>سَيِّدِي سَيِّدِي سَيِّدِي</vt:lpstr>
      <vt:lpstr>أَسْأَلُكَ يَا لا إِلٰهَ إِلاَّ أَنْتَ</vt:lpstr>
      <vt:lpstr>إِذْ لا إِلٰهَ إِلاَّ أَنْتَ</vt:lpstr>
      <vt:lpstr>إِنْ كُنْتَ رَضِيتَ عَنِّي فِي هٰذَا الشَّهْرِ</vt:lpstr>
      <vt:lpstr>فَازْدَدْ عَنِّي رِضًا</vt:lpstr>
      <vt:lpstr>وَإِنْ لَمْ تَكُنْ رَضِيتَ عَنِّي</vt:lpstr>
      <vt:lpstr>فَمِنَ الْآنَ فَارْضَ عَنِّي</vt:lpstr>
      <vt:lpstr>يَا أَرْحَمَ الرَّاحِمِينَ</vt:lpstr>
      <vt:lpstr>يَا اللّٰهُ يَا أَحَدُ يَا صَمَدُ</vt:lpstr>
      <vt:lpstr>يَا مَنْ لَمْ يَلِدْ وَلَمْ يُولَدْ</vt:lpstr>
      <vt:lpstr>وَلَمْ يَكُنْ لَهُ كُفُواً أَحَدٌ.</vt:lpstr>
      <vt:lpstr>يَا مُلَيّنَ الحَدِيدِ لِدَاوُدَ عَلَيْهِ السَّلامُ</vt:lpstr>
      <vt:lpstr>يَا كَاشِفَ الضُّرِّ وَالكُرَبِ الْعِظَامِ عَنْ أَيُّوبَ عَلَيْهِ السَّلامُ</vt:lpstr>
      <vt:lpstr>أَيْ مُفَرّجَ هَمِّ يَعْقُوبَ عَلَيْهِ السَّلامُ</vt:lpstr>
      <vt:lpstr>أَيْ مُنَفِّسَ غَمِّ يُوسُفَ عَلَيْهِ السَّلامُ</vt:lpstr>
      <vt:lpstr>صَلِّ عَلٰى مُحَمَّدٍ وَآلِ مُحَمَّدٍ</vt:lpstr>
      <vt:lpstr>كَمَا أَنْتَ أَهْلُهُ أَنْ تُصَلِّيَ عَلَيْهِمْ أَجْمَعِينَ</vt:lpstr>
      <vt:lpstr>وَافْعَلْ بِي مَا أَنْتَ أَهْلُهُ</vt:lpstr>
      <vt:lpstr>وَلا تَفْعَلْ بِي مَا أَنَا أَهْلُهُ.</vt:lpstr>
      <vt:lpstr>اَللّٰهُمَّ صَلِّ عَلٰى مُحَمَّدٍ وَآلِ مُحَمَّدٍ</vt:lpstr>
      <vt:lpstr>PowerPoint Presentation</vt:lpstr>
      <vt:lpstr>اَللّٰهُمَّ صَلِّ عَلٰى مُحَمَّدٍ وَآلِ مُحَمَّدٍ</vt:lpstr>
      <vt:lpstr>بِسْمِ اللَّهِ الرَّحْمٰنِ الرَّحِيمِ</vt:lpstr>
      <vt:lpstr>يَا مُولِجَ اللَّيْلِ فِي النَّهَارِ</vt:lpstr>
      <vt:lpstr>وَمُولِجَ النَّهَارِ فِي اللَّيْلِ</vt:lpstr>
      <vt:lpstr>وَمُخْرِجَ الحَيِّ مِنَ المَيِّتِ</vt:lpstr>
      <vt:lpstr>وَمُخْرِجَ الْمَيِّتِ مِنَ الْحَيِّ</vt:lpstr>
      <vt:lpstr>يَا رَازِقَ مَنْ يَشَاءُ بِغَيْرِ حِسَابٍ</vt:lpstr>
      <vt:lpstr>يَا اللّٰهُ يَا رَحْمَانُ</vt:lpstr>
      <vt:lpstr>يَا اللّٰهُ يَا رَحِيمُ</vt:lpstr>
      <vt:lpstr>يَا اللّٰهُ يَا اللّٰهُ يَا اللّٰهُ</vt:lpstr>
      <vt:lpstr>لَكَ الأَسْمَاءُ الحُسْنٰى</vt:lpstr>
      <vt:lpstr>وَالأَمْثَالُ العُلْيَا</vt:lpstr>
      <vt:lpstr>وَالْكِبْرِيَاءُ وَالْآلاءُ</vt:lpstr>
      <vt:lpstr>أَسْأَلُكَ أَنْ تُصَلِّيَ عَلٰى مُحَمَّدٍ وَآلِ مُحَمَّدٍ</vt:lpstr>
      <vt:lpstr>وَأَنْ تَجْعَلَ اسْمِي فِي هٰذِهِ اللَّيْلَةِ فِي السُّعَدَاءِ</vt:lpstr>
      <vt:lpstr>وَرُوحِي مَعَ الشُّهَدَاءِ</vt:lpstr>
      <vt:lpstr>وَإِحْسَانِي فِي عِلِّيِّينَ</vt:lpstr>
      <vt:lpstr>وَإِسَاءَتِي مَغْفُورَةً</vt:lpstr>
      <vt:lpstr>وَأَنْ تَهَبَ لِي يَقِيناً تُبَاشِرُ بِهِ قَلْبِي</vt:lpstr>
      <vt:lpstr>وَإِيمَاناً يُذْهِبُ الشَّكَّ عَنِّي</vt:lpstr>
      <vt:lpstr>وَتُرْضِيَنِي بِمَا قَسَمْتَ لِي</vt:lpstr>
      <vt:lpstr>وَآتِنَا فِي الدُّنْيَا حَسَنَةً</vt:lpstr>
      <vt:lpstr>وَفِي الْآخِرَةِ حَسَنَةً</vt:lpstr>
      <vt:lpstr>وَقِنَا عَذَابَ النَّارِ الْحَرِيقِ</vt:lpstr>
      <vt:lpstr>وَارْزُقْنِي فِيهَا ذِكْرَكَ وَشُكْرَكَ وَالرَّغْبَةَ إِلَيْكَ</vt:lpstr>
      <vt:lpstr>وَالْإِنَابَةَ وَالتَّوْفِيقَ لِمَا وَفَّقْتَ لَهُ</vt:lpstr>
      <vt:lpstr>مُحَمَّداً وَآلَ مُحَمَّدٍ عَلَيْهِ وَعَلَيْهِمُ السّلامُ.</vt:lpstr>
      <vt:lpstr>اَللّٰهُمَّ صَلِّ عَلٰى مُحَمَّدٍ وَآلِ مُحَمَّدٍ</vt:lpstr>
      <vt:lpstr>PowerPoint Presentation</vt:lpstr>
      <vt:lpstr>اَللّٰهُمَّ صَلِّ عَلٰى مُحَمَّدٍ وَآلِ مُحَمَّدٍ</vt:lpstr>
      <vt:lpstr>بِسْمِ اللَّهِ الرَّحْمٰنِ الرَّحِيمِ</vt:lpstr>
      <vt:lpstr>السَّلامُ عَلَيْكَ يَا ابْنَ رَسُولِ اللّٰهِ</vt:lpstr>
      <vt:lpstr>السَّلامُ عَلَيْكَ يَا ابْنَ أَمِيرِ الْمُؤْمِنِينَ</vt:lpstr>
      <vt:lpstr>السَّلامُ عَلَيْكَ يَا ابْنَ الصِّدِّيقَةِ الطَّاهِرَةِ فَاطِمَةَ سَيِّدَةِ نِسَاءِ الْعَالَمِينَ</vt:lpstr>
      <vt:lpstr>السَّلامُ عَلَيْكَ يَا مَوْلايَ يَا أَبَا عَبْدِاللّٰهِ وَرَحْمَةُ اللّٰهِ وَبَرَكَاتُهُ</vt:lpstr>
      <vt:lpstr>أَشْهَدُ أَنَّكَ قَدْ أَقَمْتَ الصَّلاةَ وَآتَيْتَ الزَّكَاةَ</vt:lpstr>
      <vt:lpstr>وَأَمَرْتَ بِالْمَعْرُوفِ وَنَهَيْتَ عَنِ الْمُنْكَرِ</vt:lpstr>
      <vt:lpstr>وَتَلَوْتَ الْكِتَابَ حَقَّ تِلاوَتِهِ وَجَاهَدْتَ فِي اللّٰهِ حَقَّ جِهَادِهِ</vt:lpstr>
      <vt:lpstr>وَصَبَرْتَ عَلَى الْأَذٰى فِي جَنْبِهِ مُحْتَسِباً حَتّٰى أَتَاكَ الْيَقِينُ</vt:lpstr>
      <vt:lpstr>أَشْهَدُ أَنَّ الَّذِينَ خَالَفُوكَ وَحَارَبُوكَ وَالَّذِينَ خَذَلُوكَ وَالَّذِينَ قَتَلُوكَ</vt:lpstr>
      <vt:lpstr>مَلْعُونُونَ عَلٰى لِسَانِ النَّبِيِّ الْأُمِّيِّ وَقَدْ خَابَ مَنِ افْتَرٰى</vt:lpstr>
      <vt:lpstr>لَعَنَ اللّٰهُ الظَّالِمِينَ لَكُمْ مِنَ الْأَوَّلِينَ وَالآخِرِينَ</vt:lpstr>
      <vt:lpstr>وَضَاعَفَ عَلَيْهِمُ الْعَذَابَ الْأَلِيمَ.</vt:lpstr>
      <vt:lpstr>أَتَيْتُكَ يَا مَوْلايَ يَا ابْنَ رَسُولِ اللّٰهِ زَائِراً عَارِفاً بِحَقّكَ</vt:lpstr>
      <vt:lpstr>مُوَالِياً لِأَوْلِيَائِكَ مُعَادِياً لأَعْدَائِكَ</vt:lpstr>
      <vt:lpstr>مُسْتَبْصِراً بِالْهُدَى الَّذِي أَنْتَ عَلَيْهِ عَارِفاً بِضَلالَةِ مَنْ خَالَفَكَ</vt:lpstr>
      <vt:lpstr>فَاشْفَعْ لِي عِنْدَ رَبِّكَ.</vt:lpstr>
      <vt:lpstr>السَّلامُ عَلَيْكَ يَا حُجَّةَ اللّٰهِ فِي أَرْضِهِ وَسَمَائِهِ</vt:lpstr>
      <vt:lpstr>صَلَّى اللّٰهُ عَلٰى رُوحِكَ الطَّيِّبِ وَجَسَدِكَ الطَّاهِرِ</vt:lpstr>
      <vt:lpstr>وَعَلَيْكَ السَّلامُ يَا مَوْلايَ وَرَحْمَةُ اللّٰهِ وَبَرَكَاتُهُ.</vt:lpstr>
      <vt:lpstr>PowerPoint Presentation</vt:lpstr>
      <vt:lpstr>السَّلامُ عَلَيْكَ يَا مَوْلايَ وَابْنَ مَوْلايَ وَرَحْمَةُ اللّٰهِ وَبَرَكَاتُهُ</vt:lpstr>
      <vt:lpstr>لَعَنَ اللّٰهُ مَنْ ظَلَمَكَ وَلَعَنَ اللّٰهُ مَنْ قَتَلَكَ</vt:lpstr>
      <vt:lpstr>وَضَاعَفَ عَلَيْهِمُ الْعَذَابَ الْأَلِيمَ.</vt:lpstr>
      <vt:lpstr>PowerPoint Presentation</vt:lpstr>
      <vt:lpstr>السَّلامُ عَلَيْكُمْ أَيّهَا الصِّدِّيقُونَ</vt:lpstr>
      <vt:lpstr>السَّلامُ عَلَيْكُمْ أَيّهَا الشُّهَدَاءُ الصَّابِرُونَ</vt:lpstr>
      <vt:lpstr>أَشْهَدُ أَنَّكُمْ جَاهَدْتُمْ فِي سَبِيلِ اللّٰهُ</vt:lpstr>
      <vt:lpstr>وَصَبَرْتُمْ عَلٰى الْأَذٰى فِي جَنْبِ اللّٰهُ</vt:lpstr>
      <vt:lpstr>وَنَصَحْتُمْ لِلّٰهِ وَلِرَسُولِهِ حَتّٰى أَتَاكُمُ الْيَقِينُ</vt:lpstr>
      <vt:lpstr>أَشْهَدُ أَنَّكُمْ أَحْيَاءٌ عِنْدَ رَبِّكُمْ تُرْزَقُونَ</vt:lpstr>
      <vt:lpstr>فَجَزَاكُمُ اللّٰهُ عَنِ الْإِسْلامِ وَأَهْلِهِ أَفْضَلَ جَزَاءِ الْمُحْسِنِينَ</vt:lpstr>
      <vt:lpstr>وَجَمَعَ بَيْنَنَا وَبَيْنَكُمْ فِي مَحَلِّ النَّعِيمِ.</vt:lpstr>
      <vt:lpstr>PowerPoint Presentation</vt:lpstr>
      <vt:lpstr>السَّلامُ عَلَيْكَ يَا ابْنَ أَمِيرِ الْمُؤْمِنِينَ</vt:lpstr>
      <vt:lpstr>السَّلامُ عَلَيْكَ أَيّهَا الْعَبْدُ الصَّالِحُ الْمُطِيعُ لِلّٰهِ وَلِرَسُولِهِ</vt:lpstr>
      <vt:lpstr>أَشْهَدُ أَنَّكَ قَدْ [جَاهَدْتَ وَ]نَصَحْتَ وَصَبَرْتَ حَتّٰى أَتَاكَ الْيَقِينُ</vt:lpstr>
      <vt:lpstr>لَعَنَ اللّٰهُ الظَّالِمِينَ لَكُمْ مِنَ الْأَوَّلِينَ وَالْآخِرِينَ</vt:lpstr>
      <vt:lpstr>وَأَلْحَقَهُمْ بِدَرْكِ الْجَحِيمِ.</vt:lpstr>
      <vt:lpstr>اَللّٰهُمَّ صَلِّ عَلٰى مُحَمَّدٍ وَآلِ مُحَمَّدٍ</vt:lpstr>
      <vt:lpstr>PowerPoint Presentation</vt:lpstr>
      <vt:lpstr>إلـٰهِي أَلْبَسَتْنِي الْخَطايا ثَوْبَ مَذَلَّتِي،</vt:lpstr>
      <vt:lpstr>وَجَلَّلَنِي التَّباعُدُ مِنْكَ لِباسَ مَسْكَنَتِي،</vt:lpstr>
      <vt:lpstr>وَأَماتَ قَلْبِي عَظِيمُ جِنايَتِي،</vt:lpstr>
      <vt:lpstr>فَأَحْيِه بِتَوْبَةٍ مِنْكَ يا أَمَلِي وَبُغْيَتِي،</vt:lpstr>
      <vt:lpstr>وَيا سُؤْلِي وَمُنْيَتِي،</vt:lpstr>
      <vt:lpstr>فَوَعِزَّتِكَ ما أَجِدُ لِذُنُوبِي سِواكَ غافِراً،</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اَللّٰهُمَّ صَلِّ عَلٰى مُحَمَّدٍ وَآلِ مُحَمَّدٍ</vt:lpstr>
      <vt:lpstr>بِسْمِ اللَّهِ الرَّحْمٰنِ الرَّحِيمِ</vt:lpstr>
      <vt:lpstr>اللّهُمّ كُنْ لِوَلِيّكَ الحُجّةِ ابْنِ الحَسَنِ</vt:lpstr>
      <vt:lpstr>صَلَوَاتُكَ عَلَيْهِ وَعَلَى آبَائِهِ</vt:lpstr>
      <vt:lpstr>فِي هذِهِ السَّاعَةِ وَفي كُلّ سَاعَةٍ</vt:lpstr>
      <vt:lpstr>وَلِيّاً وَحَافِظاً</vt:lpstr>
      <vt:lpstr>وَقَائِداً وَنَاصِراً</vt:lpstr>
      <vt:lpstr>وَدَلِيلاً وَعَيْناً</vt:lpstr>
      <vt:lpstr>حَتَّى تُسْكِنَهُ أَرْضَكَ طَوْعاً</vt:lpstr>
      <vt:lpstr>وَتُمَتّعَهُ فِيهَا طَوِيلاً.</vt:lpstr>
      <vt:lpstr>يَا مُدَبّرَ الأُمُورِ</vt:lpstr>
      <vt:lpstr>يَا بَاعِثَ مَنْ فِي القُبُورِ</vt:lpstr>
      <vt:lpstr>يَا مُجْرِيَ البُحُورِ</vt:lpstr>
      <vt:lpstr>يَا مُلَيّنَ الحَدِيدِ لِدَاوُدَ</vt:lpstr>
      <vt:lpstr>صَلّ عَلَى مُحَمّدٍ وَآلِ مُحَمّدٍ…</vt:lpstr>
      <vt:lpstr>حاجات</vt:lpstr>
      <vt:lpstr>اَللّٰهُمَّ صَلِّ عَلٰى مُحَمَّدٍ وَآلِ مُحَمَّدٍ</vt:lpstr>
      <vt:lpstr>PowerPoint Presentation</vt:lpstr>
      <vt:lpstr>اَللّٰهُمَّ صَلِّ عَلٰى مُحَمَّدٍ وَآلِ مُحَمَّدٍ</vt:lpstr>
      <vt:lpstr>بِسْمِ اللَّهِ الرَّحْمٰنِ الرَّحِيمِ</vt:lpstr>
      <vt:lpstr>اللَّهُمَّ  يَا مَن لا يَصِفُهُ نَعْتُ الْوَاصِفِينَ</vt:lpstr>
      <vt:lpstr>وَيَا مَن لا يُجَاوِزُهُ رَجَاءُ الرَّاجِينَ</vt:lpstr>
      <vt:lpstr>وَيَا مَن لا يَضِيعُ لَديْهِ أَجْرُ الْمُحْسِنِينَ</vt:lpstr>
      <vt:lpstr>وَيَا مَنْ هُوَ مُنتَهَى خَوْفِ الْعَابِدِينَ</vt:lpstr>
      <vt:lpstr>وَيَا مَنْ هُوَ غَايَةُ خَشْيَةِ الْمُتَّقِينَ</vt:lpstr>
      <vt:lpstr>هَذَا مَقَامُ مَن تَدَاوَلَتْهُ أَيْدِي الذُّنُوبِ،</vt:lpstr>
      <vt:lpstr>وَقَادَتْهُ أَزِمَّةُ الْخَطَايَا،</vt:lpstr>
      <vt:lpstr>وَاسْتَحْوَذَ عَلَيْهِ الشَّيْطَانُ</vt:lpstr>
      <vt:lpstr>فَقَصَّرَ عَمَّا أَمَرْتَ بِهِ تَفْرِيطاً،</vt:lpstr>
      <vt:lpstr>وَتَعَاطَى مَا نَهَيْتَ عَنْهُ تَعْزِيراً،</vt:lpstr>
      <vt:lpstr>كَالْجَاهِلِ بِقُدْرَتِكَ عَلَيْهِ،</vt:lpstr>
      <vt:lpstr>أَوْ كَالْمُنكِرِ فَضْلِ إِحْسَانِكَ إِلَيْهِ</vt:lpstr>
      <vt:lpstr>حَتَّى إِذَا انفَتَحَ لَهُ بَصَرُ الْهُدَي،</vt:lpstr>
      <vt:lpstr>وَتَقَشَّعَتْ عَنهُ سَحَائِبُ العَمَي،</vt:lpstr>
      <vt:lpstr>أَحْصَى مَا ظَلَمَ بِهِ نَفْسَهُ،</vt:lpstr>
      <vt:lpstr>وَفَكَّرَ فِيمَا خَالَفَ فِيهِ رَبَّهُ</vt:lpstr>
      <vt:lpstr>فَرَأَى كَبِيرَ عِصْيَانِهِ كَبِيراً،</vt:lpstr>
      <vt:lpstr>وَجَلِيلَ مُخَالَفَتِهِ جَلِيلاً</vt:lpstr>
      <vt:lpstr>فَأَقْبَلَ نَحْوَكَ مُؤَمِّلاً لَّكَ،</vt:lpstr>
      <vt:lpstr>مُسْتَحْيِياً مِّنكَ،</vt:lpstr>
      <vt:lpstr>وَوَجَّهَ رَغْبَتَهُ إِلَيْكَ ثِقَةً بِكَ،</vt:lpstr>
      <vt:lpstr>فَأَمَّكَ بِطَبْعِهِ يَقِيناً،</vt:lpstr>
      <vt:lpstr>وَقَصَدَكَ بِخَوْفِهِ إِخْلاَصاً،</vt:lpstr>
      <vt:lpstr>قَدْ خَلاَ طَمَعُهُ مِن كُلِّ مَطْمُوعٍ فِيهِ غَيْرُكَ،</vt:lpstr>
      <vt:lpstr>وَأَفْرَجَ رَوْعُهُ مِن كُلِّ مَحْذُورٍ مِّنْهُ سِوَاكَ</vt:lpstr>
      <vt:lpstr>فَمَثَلَ بَيْنَ يَديْكَ مُتَضَرِّعاً،</vt:lpstr>
      <vt:lpstr>وَغَمَّضَ بَصَرَهُ إِلىَ الأَرْضِ مُتَخَشِّعاً،</vt:lpstr>
      <vt:lpstr>وَطَأْطَأَ رَأْسَهُ لِعِزَّتِكَ مُتَذَلِّلاً</vt:lpstr>
      <vt:lpstr>وَأَبَثَّكَ مِن سِرِّهِ مَا أَنتَ أَعْلَمُ بِهِ مِنْهُ خُضُوعاً</vt:lpstr>
      <vt:lpstr>وَعَدَّدَ مِن ذُنُوبِهِ مَا أَنتَ أَحْصى لَهَا خُشُوعاً</vt:lpstr>
      <vt:lpstr>وَاسْتَغَاثَ بِكَ مِنْ</vt:lpstr>
      <vt:lpstr>عَظِيمِ مَا وَقَعَ بِهِ فِي عِلْمِكَ،</vt:lpstr>
      <vt:lpstr>وَقَبِيحِ مَا فَضَحَهُ فِي حُكْمِكَ،</vt:lpstr>
      <vt:lpstr>مِن ذُنُوبٍ أَدْبَرَتْ لَذَّاتُهَا فَذَهَبَتْ،</vt:lpstr>
      <vt:lpstr>وَأَقَامَتْ تَبِعَاتُهَا فَلَزِمَتْ</vt:lpstr>
      <vt:lpstr>لا يُنكِرُ يَا إِلَهِي عَدْلَكَ إِنْ عَاقَبْتَهُ،</vt:lpstr>
      <vt:lpstr>وَلا يَسْتَعْصِمُ عَفْوَكَ عَنْهُ إِنْ عَفَوْتَ عَنْهُ وَرَحِمْتَهُ</vt:lpstr>
      <vt:lpstr>لأَنَّكَ الرَّبُّ الْكَرِيمُ الَّذِي لا يَتَعَاظَمُهُ غُفْرَانُ الذَّنْبِ الْعَظِيمِ</vt:lpstr>
      <vt:lpstr>اللَّهُمَّ فَهَا أَنَا ذَا</vt:lpstr>
      <vt:lpstr>قَدْ جِئْتُكَ مُطِيعاً لأَمْرِكَ، </vt:lpstr>
      <vt:lpstr>فِيمَا أَمَرْتَ بِهِ مِنَ الدُّعَاءِ،</vt:lpstr>
      <vt:lpstr>مُتَنَجِّزاً وَّعْدَكَ فِيمَا وَعَدتَّ بِهِ مِنَ الإِجَابَةِ، إِذْ تَقُولُ:</vt:lpstr>
      <vt:lpstr>(اُدْعُوني أَسْتَجِبْ لَكُمْ)</vt:lpstr>
      <vt:lpstr>اللَّهُمَّ فَصَلِّ عَلَى مُحَمَّدٍ وَآلهِ</vt:lpstr>
      <vt:lpstr>وَالْقَنِي بِمَغْفِرَتِكَ كَمَا لَقِيتُكَ بِإِقْرَارِي</vt:lpstr>
      <vt:lpstr>وَارْفَعْنِي عَن مَّصَاِرعِ الذُّنُوبِ كَمَا وَضَعْتُ لَكَ نَفْسِي</vt:lpstr>
      <vt:lpstr>وَاسْتُرْنِي بِسِتْرِكَ كَمَا تَأَنَّيْتَنِي عَنِ الإنتِقَامِ مِنِّي</vt:lpstr>
      <vt:lpstr>اللَّهُمَّ وَثَبِّتْ فِي طَاعَتِكَ نِيَّتِي</vt:lpstr>
      <vt:lpstr>وَأَحْكِمْ فِي عِبَادَتِكَ بَصِيرَتِي</vt:lpstr>
      <vt:lpstr>وَوَفِّقْنِي إِلىَ الأَعْمَاِل مَا تَغْسِلُ بِهِ دَنَسَ الْخَطَايَا عَنِّي</vt:lpstr>
      <vt:lpstr>وَتَوَفَّنِي عَلَى مِلَّتِكَ وَمِلَّةِ نَبِيِّكَ مُحَمَّدٍ عَلَيِهْ السَّلاَمُ إِذَا تَوَفَّيْتَنِي</vt:lpstr>
      <vt:lpstr>اللَّهُمَّ إِنِّي أَتُوبُ إِلَيْكَ فِي مَقَامِي هَذَا مِن</vt:lpstr>
      <vt:lpstr>كَبَائِرِ ذُنُوبِي وَصَغَائِرِهَا،</vt:lpstr>
      <vt:lpstr>وَبَوَاطِنِ سَيِّئَاتِي وَظَوَاهِرِهَا،</vt:lpstr>
      <vt:lpstr>وَسَوَاِلفِ زَلاَّتِي وَحَوَادِثِهَا</vt:lpstr>
      <vt:lpstr>تَوْبَةَ مَن لا يُحَدِّثُ نَفْسَهُ بِمَعْصِيَةٍ،</vt:lpstr>
      <vt:lpstr>وَلا يُضْمِرُ أَن يَّعُودَ فِي خَطِيئَةٍ</vt:lpstr>
      <vt:lpstr>وَقَدْ قُلْتَ يَا إِلَهِي فِي مُحْكَمِ كِتَابِكَ</vt:lpstr>
      <vt:lpstr>إِنَّكَ تَقْبَلُ التَّوْبَةَ عَنْ عِبَادِكَ</vt:lpstr>
      <vt:lpstr>وَتَعْفُو عَنِ السَّيِّئَاتِ</vt:lpstr>
      <vt:lpstr>وَتُحِبُّ التَّوَّابِينَ</vt:lpstr>
      <vt:lpstr>فَاقْبَلْ تَوْبَتِي كَمَا وَعَدتَّ</vt:lpstr>
      <vt:lpstr>وَاعْفُ عَن سَيِّئَاتِي كَمَا ضَمِنتَ</vt:lpstr>
      <vt:lpstr>وَأَوْجِبْ لِي مَحَبَّتَكَ كَمَا شَرَطتَّ</vt:lpstr>
      <vt:lpstr>وَلَكَ يَا رَبِّ</vt:lpstr>
      <vt:lpstr>شَرْطِي لا أَعُودَ فِي مَكْرُوهِكَ</vt:lpstr>
      <vt:lpstr>وَضَمَاِني لا أَرْجِعَ فِي مَذْمُومِكَ</vt:lpstr>
      <vt:lpstr>وَعَهْدِي أَنْ أَهْجُرَ جَمِيعَ مَعَاصِيكَ</vt:lpstr>
      <vt:lpstr>اللَّهُمَّ إِنَّكَ أَعْلَمُ بِمَا عَمِلْتُ</vt:lpstr>
      <vt:lpstr>فَاغْفِرْ لِي مَا عَلِمْتَ</vt:lpstr>
      <vt:lpstr>وَاصْرِفْنِي بِقُدْرَتِكَ إِلَى مَا أَحْبَبْتَ</vt:lpstr>
      <vt:lpstr>اللَّهُمَّ وَعَلَيَّ تَبِعَاتٌ قَدْ حَفِظْتُهُنَّ،</vt:lpstr>
      <vt:lpstr>وَتَبِعَاتٌ قَدْ نَسِيتُهُنَّ،</vt:lpstr>
      <vt:lpstr>وَكُلُّهُنَّ بِعَيْنِكَ الَّتِي لا تَنَامُ،</vt:lpstr>
      <vt:lpstr>وَعِلْمِكَ الَّذِي لا يَنْسَى</vt:lpstr>
      <vt:lpstr>فَعَوِّضْ مِنْهَا أَهْلَهَا، وَاحْطُطْ عَنِّي وِزْرَهَا،</vt:lpstr>
      <vt:lpstr>وَخَفِّفْ عَنِّي ثِقْلَهَا، وَاعْصِمْنِي مِنْ أَنْ أُقَارِفَ مِثْلَهَا</vt:lpstr>
      <vt:lpstr>اللَّهُمَّ وَإِنَّهُ لا وَفَاءَ لِي بِالتَّوْبَةِ إِلاَّ بِعِصْمَتِكَ،</vt:lpstr>
      <vt:lpstr>وَلا اسْتِمْسَاكَ بِي عَنِ الْخَطَايَا إِلاَّ عَن قُوَّتِكَ</vt:lpstr>
      <vt:lpstr>فَقَوِّنِي بِقُوَّةٍ كَافِيَةٍ</vt:lpstr>
      <vt:lpstr>وَتَوَلَّنِي بِعِصْمَةٍ مَّانِعَةٍ</vt:lpstr>
      <vt:lpstr>اللَّهُمَّ أَيُّمَا عَبْدٍ تَابَ إِلَيْكَ </vt:lpstr>
      <vt:lpstr>وَهُوَ فِي عِلْمِ الْغَيْبِ عِندَكَ فَاسِخً لِّتَوْبَتِهِ، </vt:lpstr>
      <vt:lpstr>وَعَائِدٌ فِي ذَنْبِهِ وَخَطِيئَتِهِ</vt:lpstr>
      <vt:lpstr>فَإِنِّي أَعُوذُ بِكَ أَنْ أَكُونَ كَذلِكَ</vt:lpstr>
      <vt:lpstr>فاجْعَلْ تَوْبَتِي هَذِهِ لا أَحْتَاجُ بَعْدَهَا إِلَى تَوْبَةٍ، </vt:lpstr>
      <vt:lpstr>تَوْبَةً مُّوجِبَةً لِّمَحْوِ مَا سَلَفَ وَالسَّلاَمَةِ فِيمَا بَقِيَ</vt:lpstr>
      <vt:lpstr>اللَّهُمَ إِنِّي أَعْتَذِرُ إِلَيْكَ مِنْ جَهْلِي</vt:lpstr>
      <vt:lpstr>وَأَسْتَوْهِبُكَ سُوءَ فِعْلِي</vt:lpstr>
      <vt:lpstr>فَاضْمُمْنِي إِلَى كَنَفِ رَحْمَتِكَ تَطَوُّلاً</vt:lpstr>
      <vt:lpstr>وَاسْتُرْنِي بِسِتْرِ عَافِيَتِكَ تَفَضُّلاً</vt:lpstr>
      <vt:lpstr>اللَّهُمَّ وَإِنّي أَتُوبُ إِلَيْكَ مِن كُلِّ مَا خَالَفَ إِرَادَتَكَ، </vt:lpstr>
      <vt:lpstr>أَوْ زَالَ عَن مَّحَبَّتِكَ،</vt:lpstr>
      <vt:lpstr>مِنْ خَطَرَاتِ قَلْبِي،</vt:lpstr>
      <vt:lpstr>وَلَحَظَاتِ عَيْنِي،</vt:lpstr>
      <vt:lpstr>وَحِكَايَاتِ لِسَانِي،</vt:lpstr>
      <vt:lpstr>تَوْبَةً تَسْلَمُ بِهَا كُلُّ جَارِحَةٍ عَلَى حِيَاِلهَا مِن تَبِعَاتِكَ </vt:lpstr>
      <vt:lpstr>وَتَأْمَنُ مِمَّا يَخَافُ الْمُعْتَدُونَ مِنْ أَلِيمِ سَطَوَاتِكَ</vt:lpstr>
      <vt:lpstr>اللَّهُمَّ فَارْحَمْ وَحْدَتِي بَيْنَ يَديْكَ،</vt:lpstr>
      <vt:lpstr>وَوَجِيبَ قَلْبِي مِنْ خَشْيَتِكَ</vt:lpstr>
      <vt:lpstr>وَاضْطِرَابَ أَرْكَانِي مِنْ هَيْبَتِكَ</vt:lpstr>
      <vt:lpstr>فَقَدْ أَقَامَتْنِي يَا رَبِّ ذُنُوبِي مَقَامَ الْخِزْيِ بِفِنَائِكَ،</vt:lpstr>
      <vt:lpstr>فَإِن سَكَتُّ لَمْ يَنطِقْ عَنِّي أَحَدٌ،</vt:lpstr>
      <vt:lpstr>وَإِن شَفَعْتُ فَلَسْتُ بِأَهْلِ الشَّفَاعَةِ</vt:lpstr>
      <vt:lpstr>اللَّهُمَّ صَلِّ عَلَى مُحَمَّدٍ وَّآلِ مُحَمَّدٍ</vt:lpstr>
      <vt:lpstr>وَشَفِّعْ فِي خَطَايَايَ كَرَمَكَ</vt:lpstr>
      <vt:lpstr>وَعُدْ عَلَى سَيِّئَاتِي بِعَفْوِكَ</vt:lpstr>
      <vt:lpstr>وَلا تَجْزِنِي جَزَائِي مِنْ عُقُوبَتِكَ</vt:lpstr>
      <vt:lpstr>وَابْسُطْ عَلَيَّ طَوْلَكَ</vt:lpstr>
      <vt:lpstr>وَجَلِّلْنِي بِسِتْرِكَ</vt:lpstr>
      <vt:lpstr>وَافْعَلْ بِي فِعْلَ عَزِيزٍ تَضَرَّعَ إِلَيْهِ عَبْدٌ ذَلِيلٌ فَرَحِمَهُ،</vt:lpstr>
      <vt:lpstr>أَوْ غَنِيٍّ تَعَرَّضَ لَهُ عَبْدٌ فَقِيرٌ فَنَعَشَهُ</vt:lpstr>
      <vt:lpstr>اللَّهُمَّ لا خَفِيرَ لِي مِنكَ فَلْيَخْفِرْنِي عِزُّكَ</vt:lpstr>
      <vt:lpstr>وَلا شَفِيعَ لِي إِلَيْكَ فَلْيَشْفَعْ لِي فَضْلُكَ</vt:lpstr>
      <vt:lpstr>وَقَدْ أَوْجَلَتْنِي خَطَايَايَ فَلْيُؤْمِنِّي عَفْوُكَ</vt:lpstr>
      <vt:lpstr>فَمَا كُلُّ مَا نَطَقْتُ بِهِ عَن جَهْلٍ مِّنِّي بِسُوءِ أثَرِي، </vt:lpstr>
      <vt:lpstr>وَلا نِسْيَانٍ لِّمَا سَبَقَ مِن ذَمِيمِ فِعْلِي</vt:lpstr>
      <vt:lpstr>لَكِن لِّتَسْمَعْ سَمَاؤُكَ وَمَن فِيهَا</vt:lpstr>
      <vt:lpstr>وَأَرْضُكَ وَمَنْ عَلَيْهَا</vt:lpstr>
      <vt:lpstr>مَا أَظْهَرْتُ لَكَ مِنَ النَّدَمِ، </vt:lpstr>
      <vt:lpstr>وَلَجَأْتُ إِلَيْكَ فِيهِ مِنَ التَّوْبَةِ</vt:lpstr>
      <vt:lpstr>فَلَعَلَّ بَعْضَهُم بِرَحْمَتِكَ يَرْحَمُنِي مِن سُوءِ مَوْقِفِي، </vt:lpstr>
      <vt:lpstr>أَوْ تُدْرِكُهُ الرِّقَّةُ عَلَيَّ بِسُوءِ حَاِلي،</vt:lpstr>
      <vt:lpstr>فَيَنَالَنِي مِنْهُ بِدَعْوَةٍ هِيَ أَسْمَعُ لَديْكَ مِن دُعَائِي، </vt:lpstr>
      <vt:lpstr>أَوْشَفَاعَةٍ أَوْكَدُ عِندَكَ مِن شَفَاعَتِي، </vt:lpstr>
      <vt:lpstr>تَكُونُ بِهَا نَجَاتِي مِنْ غَضَبِكَ،</vt:lpstr>
      <vt:lpstr>وَفَوْزِي بِرِضَاكَ</vt:lpstr>
      <vt:lpstr>اللَّهُمَّ إِن يَّكُنِ النَّدَمُ تَوْبَةً إِلَيْكَ فَأَنَا أَندَمُ النَّادِمِينَ</vt:lpstr>
      <vt:lpstr>وَإِن يَّكُنِ التَّرْكُ لِمَعْصِيَتِكَ إِنَابَةً فَأَنَا أَوَّلُ الْمُنِيبِينَ</vt:lpstr>
      <vt:lpstr>وَإِن يَّكُنِ الإسْتِغْفَارُ حِطَّةً لِّلذُّنُوبِ فَإِنِّي لَكَ مِنَ الْمُسْتَغْفِرِينَ</vt:lpstr>
      <vt:lpstr>اللَّهُمَّ فَكَمَا أَمَرْتَ بِالتَّوْبَةِ وَضَمِنتَ الْقَبُولَ</vt:lpstr>
      <vt:lpstr>وَحَثَثْتَ عَلىَ الدُّعَاءِ وَوَعَدتَّ الإِجَابَةَ</vt:lpstr>
      <vt:lpstr>فَصَلِّ عَلَى مُحَمَّدٍ وَّآلِ مُحَمَّدٍ</vt:lpstr>
      <vt:lpstr>وَاقْبَلْ تَوْبَتِي وَلا تَرْجِعْنِي مَرْجِعَ الْخَيْبَةِ مِن رَّحْمَتِكَ</vt:lpstr>
      <vt:lpstr>إِنَّكَ أَنتَ التَّوَّابُ عَلىَ الْمُذْنِبِينَ،</vt:lpstr>
      <vt:lpstr>وَالرَّحِيمُ لِلْخَاطِئِينَ الْمُنِيبِينَ</vt:lpstr>
      <vt:lpstr>اللَّهُمَّ صَلِّ عَلَى مُحَمَّدٍ وَّآلِ مُحَمَّدٍ كَمَا هَديْتَنَا بِهِ</vt:lpstr>
      <vt:lpstr>وَصَلِّ عَلَى مُحَمَّدٍ وَّآلِهِ كَمَا اسْتَنقَذْتنَا بِهِ</vt:lpstr>
      <vt:lpstr>وَصَلِّ عَلَى مُحَمَّدٍ وَّآلِ مُحَمَّدٍ صَلاَةً تَشْفَعُ لَنَا يَوْمَ الْقِيَامَةِ وَيَوْمَ الْفَاقَةِ إِلَيْكَ</vt:lpstr>
      <vt:lpstr>إِنَّكَ عَلَى كُلِّ شَيْء قَدِيرٌ، وَهُوَ عَلَيْكَ يَسِيرٌ</vt:lpstr>
      <vt:lpstr>اَللّٰهُمَّ صَلِّ عَلٰى مُحَمَّدٍ وَآلِ مُحَمَّدٍ</vt:lpstr>
      <vt:lpstr>PowerPoint Presentation</vt:lpstr>
      <vt:lpstr>اَللّٰهُمَّ صَلِّ عَلٰى مُحَمَّدٍ وَآلِ مُحَمَّدٍ</vt:lpstr>
      <vt:lpstr>بِسْمِ اللَّهِ الرَّحْمٰنِ الرَّحِيمِ</vt:lpstr>
      <vt:lpstr>إِلٰهِي عَظُمَ ٱلْبَلاَءُ وَبَرِحَ ٱلْخَفَاءُ</vt:lpstr>
      <vt:lpstr>وَ انْكَشَفَ الْغِطَاءُ وَ انْقَطَعَ الرَّجَاءُ </vt:lpstr>
      <vt:lpstr>وَ ضَاقَتِ الْأَرْضُ وَ مُنِعَتِ السَّمَاءُ </vt:lpstr>
      <vt:lpstr>وَ أَنْتَ الْمُسْتَعَانُ وَ إِلَيْكَ الْمُشْتَكَى </vt:lpstr>
      <vt:lpstr>وَ عَلَيْكَ الْمُعَوَّلُ فِي الشِّدَّةِ وَ الرَّخَاءِ </vt:lpstr>
      <vt:lpstr>اللَّهُمَّ صَلِّ عَلَى مُحَمَّدٍ وَ آلِ مُحَمَّدٍ </vt:lpstr>
      <vt:lpstr>أُولِي الْأَمْرِ الَّذِينَ فَرَضْتَ عَلَيْنَا طَاعَتَهُمْ </vt:lpstr>
      <vt:lpstr>وَ عَرَّفْتَنَا بِذَلِكَ مَنْزِلَتَهُمْ </vt:lpstr>
      <vt:lpstr>فَفَرِّجْ عَنَّا بِحَقِّهِمْ فَرَجاً عَاجِلاً قَرِيباً </vt:lpstr>
      <vt:lpstr>كَلَمْحِ الْبَصَرِ أَوْ هُوَ أَقْرَبُ </vt:lpstr>
      <vt:lpstr>يَا مُحَمَّدُ يَا عَلِيُّ يَا عَلِيُّ يَا مُحَمَّدُ</vt:lpstr>
      <vt:lpstr>اكْفِيَانِي فَإِنَّكُمَا كَافِيَانِ </vt:lpstr>
      <vt:lpstr>وَ انْصُرَانِي فَإِنَّكُمَا نَاصِرَانِ </vt:lpstr>
      <vt:lpstr>يَا مَوْلاَنَا يَا صَاحِبَ الزَّمَانِ </vt:lpstr>
      <vt:lpstr>ٱلْغَوْثَ ٱلْغَوْثَ ٱلْغَوْثَ</vt:lpstr>
      <vt:lpstr>ادْرِكْنِي ادْرِكْنِي ادْرِكْنِي</vt:lpstr>
      <vt:lpstr>السَّاعَةَ السَّاعَةَ السَّاعَةَ </vt:lpstr>
      <vt:lpstr>الْعَجَلَ الْعَجَلَ الْعَجَلَ </vt:lpstr>
      <vt:lpstr>يَا أَرْحَمَ الرَّاحِمِينَ</vt:lpstr>
      <vt:lpstr> بِحَقِّ مُحَمَّدٍ وَ آلِهِ الطَّاهِرِين </vt:lpstr>
      <vt:lpstr>اَللّٰهُمَّ صَلِّ عَلٰى مُحَمَّدٍ وَآلِ مُحَمَّدٍ</vt:lpstr>
      <vt:lpstr>أَمَّنْ يُجيبُ الْمُضْطَرَّ إِذا دَعاهُ وَ يَكْشِفُ السُّوءَ</vt:lpstr>
      <vt:lpstr>Please recite a  Surah al-Fatiha for all marhumeen </vt:lpstr>
      <vt:lpstr>PowerPoint Presentation</vt:lpstr>
      <vt:lpstr>اَللّٰهُمَّ صَلِّ عَلٰى مُحَمَّدٍ وَآلِ مُحَمَّدٍ</vt:lpstr>
      <vt:lpstr>بِسْمِ اللّٰهِ الرَّحْمٰنِ الرَّحِيمِ</vt:lpstr>
      <vt:lpstr>اَللّٰهُمَّ صَلِّ عَلٰى مُحَمَّدٍ وَآلِهِ</vt:lpstr>
      <vt:lpstr>وَبَلِّغْ بِـإِيْمَانِي أَكْمَلَ الْإِيْمَانِ،</vt:lpstr>
      <vt:lpstr>وَاجْعَلْ يَقِينِي أَفْضَلَ الْيَقِينِ،</vt:lpstr>
      <vt:lpstr>وَانْتَهِ بِنِيَّتِي إِلٰى أَحْسَنِ النِّيَّاتِ،</vt:lpstr>
      <vt:lpstr>وَبِعَمَلِي إِلٰى أَحْسَنِ الْأَعْمَالِ.</vt:lpstr>
      <vt:lpstr>أَللّٰهُمَّ وَفِّرْ بِلُطْفِكَ نِيَّتِي،</vt:lpstr>
      <vt:lpstr>وَصَحِّحْ بِمَا عِنْدَكَ يَقِينِي،</vt:lpstr>
      <vt:lpstr>وَاسْتَصْلِحْ بِقُدْرَتِكَ مَا فَسَدَ مِنِّي.</vt:lpstr>
      <vt:lpstr>أَللّٰهُمَّ صَلِّ عَلٰى مُحَمَّدٍ وَآلِهِ</vt:lpstr>
      <vt:lpstr>وَاكْفِنِي مَا يَشْغَلُنِي الْإِهْتِمَامُ بِهِ،</vt:lpstr>
      <vt:lpstr>وَاسْتَعْمِلْنِي بِمَا تَسْأَلُنِي غَدًا عَنْهُ</vt:lpstr>
      <vt:lpstr>وَاسْتَفْرِغْ أَيَّامِي فِيمَا خَلَقْتَنِي لَهُ،</vt:lpstr>
      <vt:lpstr>وَأَغْنِنِي وَأَوْسِعْ عَلَىَّ فِي رِزْقِكَ،</vt:lpstr>
      <vt:lpstr>وَلاَ تَفْتِنِّي بِالنَّظَرِ، وَأَعِزَّنِي وَلا تَبْتَلِيَنِّي بِالْكِبْرِ،</vt:lpstr>
      <vt:lpstr>وَعَبِّدْنِي لَكَ وَلاَ تُفْسِدْ عِبَادَتِي بِالْعُجْبِ،</vt:lpstr>
      <vt:lpstr>وَأَجْرِ لِلنَّاسِ عَلٰى يَدِيَ الْخَيْرَ، وَلا تَمْحَقْهُ بِالْمَنِّ،</vt:lpstr>
      <vt:lpstr>وَهَبْ لِي مَعَالِيَ الْأَخْلاَقِ، وَاعْصِمْنِي مِنَ الْفَخْرِ.</vt:lpstr>
      <vt:lpstr>أَللّٰهُمَّ صَلِّ عَلٰى مُحَمَّدٍ وَآلِهِ،</vt:lpstr>
      <vt:lpstr>وَلا تَرْفَعْنِي فِيْ النَّاسِ دَرَجَةً</vt:lpstr>
      <vt:lpstr>إِلاَّ حَطَطْتَنِي عِنْدَ نَفْسِي مِثْلَهَا،</vt:lpstr>
      <vt:lpstr>وَلا تُحْدِثْ لِي عِزًّا ظَاهِرًا</vt:lpstr>
      <vt:lpstr>إِلاَّ أَحْدَثْتَ لِي ذِلَّةً بَاطِنَةً عِنْدَ نَفْسِي بِقَدَرِهَا.</vt:lpstr>
      <vt:lpstr>أَللّٰهُمَّ صَلِّ عَلٰى مُحَمَّدٍ وَآلِ مُحَمَّدٍ،</vt:lpstr>
      <vt:lpstr>وَمَتِّعْنِي بِهُدًى صَالِحٍ لا أَسْتَبْدِلُ بِهِ،</vt:lpstr>
      <vt:lpstr>وَطَرِيقَةِ حَقٍّ لا أَزِيْغُ عَنْهَا،</vt:lpstr>
      <vt:lpstr>وَنِيَّةِ رُشْدٍ لاَ أَشُكُّ فِيْهَا</vt:lpstr>
      <vt:lpstr>وَعَمِّرْنِي مَا كَانَ عُمُرِيْ بِذْلَةً فِي طَاعَتِكَ،</vt:lpstr>
      <vt:lpstr>فَإِذَا كَانَ عُمْرِي مَرْتَعَاً لِلشَّيْطَانِ</vt:lpstr>
      <vt:lpstr>فَاقْبِضْنِي إِلَيْكَ قَبْلَ أَنْ يَسْبِقَ مَقْتُكَ إِلَيَّ،</vt:lpstr>
      <vt:lpstr>أَوْ يَسْتَحْكِمَ غَضَبُكَ عَلَيَّ.</vt:lpstr>
      <vt:lpstr>اَللّٰهُمَّ لا تَدَعْ خَصْلَةً تُعَابُ مِنِّي إِلاَّ أَصْلَحْتَهَا،</vt:lpstr>
      <vt:lpstr>وَلا عَائِبَةً أُوَنَّبُ بِهَا إِلاَّ حَسَّنْتَهَا،</vt:lpstr>
      <vt:lpstr>وَلاَ أُكْرُومَةً فِيَّ نَاقِصَةً إِلاَّ أَتْمَمْتَهَا.</vt:lpstr>
      <vt:lpstr>أَللّٰهُمَّ صَلِّ عَلٰى مُحَمَّدٍ وَآلِ مُحَمَّدٍ</vt:lpstr>
      <vt:lpstr>وَأَبْدِلْنِي مِنْ بِغْضَةِ أَهْلِ الشَّنَآنِ الْمَحَبَّةَ</vt:lpstr>
      <vt:lpstr>وَمِنْ حَسَدِ أَهْلِ الْبَغْيِ الْمَوَدَّةَ،</vt:lpstr>
      <vt:lpstr>وَمِنْ ظِنَّةِ أَهْلِ الصَّلاَحِ الثِّقَةَ،</vt:lpstr>
      <vt:lpstr>وَمِنْ عَدَاوَةِ الأَدْنَيْنَ الْوَلايَةَ،</vt:lpstr>
      <vt:lpstr>وَمِنْ عُقُوقِ ذَوِي الْأَرْحَامِ الْمَبَرَّةَ،</vt:lpstr>
      <vt:lpstr>وَمِنْ خِذْلانِ الْأَقْرَبِينَ النُّصْرَةَ،</vt:lpstr>
      <vt:lpstr>وَمِنْ حُبِّ الْمُدَارِينَ تَصْحِيحَ الْمِقَةِ،</vt:lpstr>
      <vt:lpstr>وَمِنْ رَدِّ الْمُلاَبِسِينَ كَرَمَ الْعِشْرَةِ،</vt:lpstr>
      <vt:lpstr>وَمِنْ مَرَارَةِ خَوْفِ الظَّالِمِينَ حَلاَوَةَ الْأَمَنَةِ.</vt:lpstr>
      <vt:lpstr>أَللّٰهُمَّ صَلِّ عَلٰى مُحَمَّدٍ وَآلِهِ</vt:lpstr>
      <vt:lpstr>وَاجْعَلْ لِيْ يَدًا عَلٰى مَنْ ظَلَمَنِي</vt:lpstr>
      <vt:lpstr>وَلِسَاناً عَلٰى مَنْ خَاصَمَنِي</vt:lpstr>
      <vt:lpstr>وَظَفَرًا بِمَنْ عَانَدَنِي</vt:lpstr>
      <vt:lpstr>وَهَبْ لِي مَكْرًا عَلٰى مَنْ كَايَدَنِي</vt:lpstr>
      <vt:lpstr>وَقُدْرَةً عَلٰى مَنِ اضْطَهَدَنِي</vt:lpstr>
      <vt:lpstr>وَتَكْذِيباً لِمَنْ قَصَبَنِي</vt:lpstr>
      <vt:lpstr>وَسَلاَمَةً مِمَّنْ تَوَعَّدَنِي</vt:lpstr>
      <vt:lpstr>وَوَفِّقْنِي لِطَاعَةِ مَنْ سَدَّدَنِي</vt:lpstr>
      <vt:lpstr>وَمُتَابَعَةِ مَنْ أَرْشَدَنِي</vt:lpstr>
      <vt:lpstr>أَللّٰهُمَّ صَلِّ عَلٰى مُحَمَّدٍ وَآلِهِ،</vt:lpstr>
      <vt:lpstr>وَسَدِّدْنِي لِأَنْ أُعَارِضَ مَنْ غَشَّنِي بِالنُّصْحِ،</vt:lpstr>
      <vt:lpstr>وَأَجْزِيَ مَنْ هَجَرَنِي بِالْبِرِّ وَأُثِيبَ مَنْ حَرَمَنِي بِالْبَذْلِ</vt:lpstr>
      <vt:lpstr>وَأُكَافِيَ مَنْ قَطَعَنِي بِالصِّلَةِ</vt:lpstr>
      <vt:lpstr>وَأُخَالِفَ مَنِ اغْتَابَنِي إِلٰى حُسْنِ الذِّكْرِ،</vt:lpstr>
      <vt:lpstr>وَأَنْ أَشْكُرَ الْحَسَنَةَ وَاُغْضِيَ عَنِ السَّيِّئَةِ.</vt:lpstr>
      <vt:lpstr>أَللّٰهُمَّ صَلِّ عَلٰى مُحَمَّدٍ وَآلِهِ</vt:lpstr>
      <vt:lpstr>وَحَلِّنِي بِحِلْيَةِ الصَّالِحِينَ،</vt:lpstr>
      <vt:lpstr>وَأَلْبِسْنِي زِينَةَ المُتَّقِينَ فِيْ بَسْطِ الْعَدْلِ</vt:lpstr>
      <vt:lpstr>وَكَظْمِ الْغَيْظِ وَإِطْفَاءِ النَّائِرَةِ وَضَمِّ أَهْلِ الْفُرْقَةِ</vt:lpstr>
      <vt:lpstr>وَإِصْلاَحِ ذَاتِ الْبَيْنِ وَإِفْشَاءِ الْعَارِفَةِ،</vt:lpstr>
      <vt:lpstr>وَسَتْرِ الْعَائِبَةِ، وَلِينِ الْعَرِيكَةِ،</vt:lpstr>
      <vt:lpstr>وَخَفْضِ الْجَنَاحِ، وَحُسْنِ السِّيرَةِ،</vt:lpstr>
      <vt:lpstr>وَسُكُونِ الرِّيحِ، وَطِيْبِ الْمُخَالَقَةِ،</vt:lpstr>
      <vt:lpstr>وَالسَّبْقِ إِلٰى الْفَضِيلَةِ، وَإِيْثَارِ التَّفَضُّلِ وَتَرْكِ التَّعْيِيرِ،</vt:lpstr>
      <vt:lpstr>وَالْإِفْضَالِ عَلٰى غَيْرِ الْمُسْتَحِقِّ وَالْقَوْلِ بِالْحَقِّ وَإِنْ عَزَّ</vt:lpstr>
      <vt:lpstr>وَاسْتِقْلاَلِ الْخَيْرِ وَإِنْ كَثُرَ مِنْ قَوْلِي وَفِعْلِي ،</vt:lpstr>
      <vt:lpstr>وَاسْتِكْثَارِ الشَّرِّ وَإِنْ قَلَّ مِنْ قَوْلِي وَفِعْلِي،</vt:lpstr>
      <vt:lpstr>وَأَكْمِلْ ذٰلِكَ لِي بِدَوَامِ الطَّاعَةِ وَلُزُومِ الْجَمَاعَةِ</vt:lpstr>
      <vt:lpstr>وَرَفْضِ أَهْلِ الْبِدَعِ وَمُسْتَعْمِلِ الرَّأْيِ الْمُخْتَرَعِ.</vt:lpstr>
      <vt:lpstr>أَللّٰهُمَّ صَلِّ عَلٰى مُحَمَّدٍ وَآلِهِ</vt:lpstr>
      <vt:lpstr>وَاجْعَلْ أَوْسَعَ رِزْقِكَ عَلَيَّ إِذَا كَبِرْتُ،</vt:lpstr>
      <vt:lpstr>وَأَقْوٰى قُوَّتِكَ فِيَّ إِذَا نَصِبْتُ،</vt:lpstr>
      <vt:lpstr>وَلاَ تَبْتَلِيَنِّي بِالْكَسَلِ عَنْ عِبَادَتِكَ</vt:lpstr>
      <vt:lpstr>وَلَا الْعَمٰى عَنْ سَبِيلِكَ وَلَا بِالتَّعَرُّضِ لِخِلاَفِ مَحَبَّتِكَ،</vt:lpstr>
      <vt:lpstr>وَلَا مُجَامَعَةِ مَنْ تَفَرَّقَ عَنْكَ،</vt:lpstr>
      <vt:lpstr>وَلَا مُفَارَقَةِ مَنِ اجْتَمَعَ إِلَيْكَ.</vt:lpstr>
      <vt:lpstr>اللّٰهُمَّ اجْعَلْنِي أَصُوْلُ بِكَ عِنْدَ الضَّرُورَةِ وَأَسْأَلُكَ عِنْدَ الْحَاجَةِ،</vt:lpstr>
      <vt:lpstr>وَأَتَضَرَّعُ إِلَيْكَ عِنْدَ الْمَسْكَنَةِ،</vt:lpstr>
      <vt:lpstr>وَلَا تَفْتِنِّي بِالْإِسْتِعَانَةِ بِغَيْرِكَ إِذَا اضْطُرِرْتُ،</vt:lpstr>
      <vt:lpstr>وَلَا بِالْخُضُوعِ لِسُؤَالِ غَيْرِكَ إِذَا افْتَقَرْتُ ،</vt:lpstr>
      <vt:lpstr>وَلَا بِالتَّضَرُّعِ إِلٰى مَنْ دُونَكَ إِذَا رَهِبْتُ</vt:lpstr>
      <vt:lpstr>فَأَسْتَحِقَّ بِذٰلِكَ خِذْلانَكَ</vt:lpstr>
      <vt:lpstr>وَمَنْعَكَ وَإِعْرَاضَكَ يَا أَرْحَمَ الرَّاحِمِينَ.</vt:lpstr>
      <vt:lpstr>اَللّٰهُمَّ اجْعَلْ مَا يُلْقِي الشَّيْطَانُ فِي رَوْعِي مِنَ التَّمَنِّي وَالتَّظَنِّي وَالْحَسَدِ</vt:lpstr>
      <vt:lpstr>ذِكْرًا لِعَظَمَتِكَ،</vt:lpstr>
      <vt:lpstr>وَتَفَكُّرًا فِي قُدْرَتِكَ،</vt:lpstr>
      <vt:lpstr>وَتَدْبِيرًا عَلٰى عَدُوِّكَ،</vt:lpstr>
      <vt:lpstr>وَمَا أَجْرٰى عَلٰى لِسَانِي مِنْ لَفْظَةِ فُحْشٍ أَوْ هُجْرٍ</vt:lpstr>
      <vt:lpstr>أَوْ شَتْمِ عِرْضٍ أَوْ شَهَادَةِ بَاطِلٍ</vt:lpstr>
      <vt:lpstr>أَوِ اغْتِيَابِ مُؤْمِنٍ غَائِبٍ أَوْ سَبِّ حَاضِرٍ،</vt:lpstr>
      <vt:lpstr>وَمَا أَشْبَهَ ذٰلِكَ نُطْقاً بِالْحَمْدِ لَكَ</vt:lpstr>
      <vt:lpstr>وَإِغْرَاقاً فِي الثَّنَاءِ عَلَيْكَ،</vt:lpstr>
      <vt:lpstr>وَذَهَاباً فِي تَمْجيدِكَ</vt:lpstr>
      <vt:lpstr>وَشُكْراً لِنِعْمَتِكَ</vt:lpstr>
      <vt:lpstr>وَاعْتِرَافاً بِـإِحْسَانِكَ</vt:lpstr>
      <vt:lpstr>وَإِحْصَاءً لِمِنَنِكَ.</vt:lpstr>
      <vt:lpstr>أَللّٰهُمَّ صَلِّ عَلٰى مُحَمَّدٍ وَآلِهِ</vt:lpstr>
      <vt:lpstr>وَلَا أُظْلَمَنَّ وَأَنْتَ مُطِيقٌ لِلدَّفْعِ عَنِّي،</vt:lpstr>
      <vt:lpstr>وَلَا أَظْلِمَنَّ وَأَنْتَ الْقَادِرُ عَلَى الْقَبْضِ مِنِّي،</vt:lpstr>
      <vt:lpstr>وَلَا أَضِلَّنَّ وَقَدْ أَمْكَنَتْكَ هِدَايَتِي،</vt:lpstr>
      <vt:lpstr>وَلَا أَفْتَقِرَنَّ وَمِنْ عِنْدِكَ وُسْعِي،</vt:lpstr>
      <vt:lpstr>وَلَا أَطْغَيَنَّ وَمِنْ عِنْدِكَ وُجْدِي.</vt:lpstr>
      <vt:lpstr>أَللّٰهُمَّ إِلٰى مَغْفِرَتِكَ وَفَدْتُ، وَإِلٰى عَفْوِكَ قَصَدْتُ،</vt:lpstr>
      <vt:lpstr>وَإِلٰى تَجَاوُزِكَ اشْتَقْتُ، وَبِفَضْلِكَ وَثِقْتُ،</vt:lpstr>
      <vt:lpstr>وَلَيْسَ عِنْدِي مَا يُوجِبُ لِي مَغْفِرَتَكَ،</vt:lpstr>
      <vt:lpstr>وَلَا فِي عَمَلِي مَا أَسْتَحِقُّ بِهِ عَفْوَكَ،</vt:lpstr>
      <vt:lpstr>وَمَا لِي بَعْدَ أَنْ حَكَمْتُ عَلٰى نَفْسِي إِلَّا فَضْلُكَ،</vt:lpstr>
      <vt:lpstr>فَصَلِّ عَلٰى مُحَمَّدٍ وَآلِهِ</vt:lpstr>
      <vt:lpstr>وَتَفَضَّلْ عَلَيَّ</vt:lpstr>
      <vt:lpstr>أَللّٰهُمَّ وَأَنْطِقْنِي بِالْهُدٰى،</vt:lpstr>
      <vt:lpstr>وَأَلْهِمْنِي التَّقْوٰى وَوَفِّقْنِي لِلَّتِيْ هِيَ أَزْكَى</vt:lpstr>
      <vt:lpstr>وَاسْتَعْمِلْنِي بِمَا هُوَ أَرْضٰى.</vt:lpstr>
      <vt:lpstr>أَللّٰهُمَّ اسْلُكْ بِيَ الطَّرِيقَةَ الْمُثْلٰى،</vt:lpstr>
      <vt:lpstr>وَاجْعَلْنِي عَلٰى مِلَّتِكَ أَمُوتُ وَأَحْيَا.</vt:lpstr>
      <vt:lpstr>أَللّٰهُمَّ صَلِّ عَلٰى مُحَمَّدٍ وَآلِهِ</vt:lpstr>
      <vt:lpstr>وَمَتِّعْنِي بِالْإِقْتِصَادِ، وَاجْعَلْنِي مِنْ أَهْلِ السَّدَادِ،</vt:lpstr>
      <vt:lpstr>وَمِنْ أَدِلَّةِ الرَّشَادِ، وَمِنْ صَالِحِي الْعِبَادِ،</vt:lpstr>
      <vt:lpstr>وَارْزُقْنِي فَوْزَ الْمَعَادِ، وَسَلاَمَةَ الْمِرْصَادِ.</vt:lpstr>
      <vt:lpstr>أَللّٰهُمَّ خُذْ لِنَفْسِكَ مِنْ نَفْسِي مَا يُخَلِّصُهَا،</vt:lpstr>
      <vt:lpstr>وَأَبْق لِنَفْسِي مِنْ نَفْسِي مَا يُصْلِحُهَا،</vt:lpstr>
      <vt:lpstr>فَإِنَّ نَفْسِي هَالِكَةٌ أَوْ تَعْصِمَهَا.</vt:lpstr>
      <vt:lpstr>أَللّٰهُمَّ أَنْتَ عُدَّتِي إِنْ حَزِنْتُ،</vt:lpstr>
      <vt:lpstr>وَأَنْتَ مُنْتَجَعِي إِنْ حُرِمْتُ،</vt:lpstr>
      <vt:lpstr>وَبِكَ اسْتِغَاثَتِي إِنْ كَرِثْتُ،</vt:lpstr>
      <vt:lpstr>وَعِنْدَكَ مِمَّا فَاتَ خَلَفٌ، وَلِمَا فَسَدَ صَلاَحٌ،</vt:lpstr>
      <vt:lpstr>وَفِيمَا أَنْكَرْتَ تَغْيِيرٌ.</vt:lpstr>
      <vt:lpstr>فَامْنُنْ عَلَيَّ قَبْلَ الْبَلاءِ بِالْعَافِيَةِ، وَقَبْلَ الطَّلَبِ بِالْجِدةِ،</vt:lpstr>
      <vt:lpstr>وَقَبْلَ الضَّلاَلِ بِالرَّشَادِ، وَاكْفِنِي مَؤُونَةَ مَعَرَّةِ الْعِبَادِ،</vt:lpstr>
      <vt:lpstr>وَهَبْ لِيْ أَمْنَ يَوْمِ الْمَعَادِ، وَامْنَحْنِي حُسْنَ الْإِرْشَادِ.</vt:lpstr>
      <vt:lpstr>أَللّٰهُمَّ صَلِّ عَلٰى مُحَمَّدٍ وَآلِهِ</vt:lpstr>
      <vt:lpstr>وَادْرَأْ عَنِّي بِلُطْفِكَ، وَاغْذُنِي بِنِعْمَتِكَ،</vt:lpstr>
      <vt:lpstr>وَأَصْلِحْنِي بِكَرَمِكَ، وَدَاوِنِي بِصُنْعِكَ،</vt:lpstr>
      <vt:lpstr>وَأَظِلَّنِيْ فِي ذَرَاكَ، وجَلِّلْنِي رِضَاكَ،</vt:lpstr>
      <vt:lpstr>وَوَفِّقنِي إِذَا اشْتَكَلَتْ عَلَيَّ الْأُمُورُ لِأَهْدَاهَا،</vt:lpstr>
      <vt:lpstr>وَإِذَا تَشَابَهَتِ الْأَعْمَالُ لِأَزْكَاهَا،</vt:lpstr>
      <vt:lpstr>وَإِذَا تَنَاقَضَتِ الْمِلَلُ لِأَرْضَاهَا.</vt:lpstr>
      <vt:lpstr>أَللّٰهُمَّ صَلِّ عَلٰى مُحَمَّدٍ وَآلِهِ</vt:lpstr>
      <vt:lpstr>وَتَوِّجْنِي بِالْكِفَايَةِ، وَسُمْنِي حُسْنَ الْوِلايَةِ،</vt:lpstr>
      <vt:lpstr>وَهَبْ لِيْ صِدْقَ الْهِدَايَةِ، وَلا تَفْتِنِّي بِالسَّعَةِ،</vt:lpstr>
      <vt:lpstr>وَامْنَحْنِي حُسْنَ الدَّعَةِ، وَلَا تَجْعَلْ عَيْشِي كَدًّا كَدًّا،</vt:lpstr>
      <vt:lpstr>وَلَا تَرُدَّ دُعَائِي عَلَيَّ رَدًّا،</vt:lpstr>
      <vt:lpstr>فَإِنِّي لا أَجْعَلُ لَكَ ضِدًّا وَلا أَدْعُو مَعَكَ نِدًّا.</vt:lpstr>
      <vt:lpstr>أَللّٰهُمَّ صَلِّ عَلٰى مُحَمَّدٍ وَآلِهِ</vt:lpstr>
      <vt:lpstr>وَامْنَعْنِي مِنَ السَّرَفِ وَحَصِّنْ رِزْقِي مِنَ التَّلَفِ،</vt:lpstr>
      <vt:lpstr>وَوَفِّرْ مَلَكَتِي بِالْبَرَكَةِ فِيهِ،</vt:lpstr>
      <vt:lpstr>وَأَصِبْ بِي سَبِيلَ الْهِدَايَةِ لِلْبِرِّ فِيمَا اُنْفِقُ مِنْهُ.</vt:lpstr>
      <vt:lpstr>أَللّٰهُمَّ صَلِّ عَلٰى مُحَمَّدٍ وَآلِهِ</vt:lpstr>
      <vt:lpstr>وَاكْفِنِي مَؤُونَةَ الْإِكْتِسَابِ،</vt:lpstr>
      <vt:lpstr>وَارْزُقْنِي مِنْ غَيْرِ احْتِسَابٍ،</vt:lpstr>
      <vt:lpstr>فَلَا أَشْتَغِلَ عَنْ عِبَادَتِكَ بِالطَّلَبِ</vt:lpstr>
      <vt:lpstr>وَلَا أَحْتَمِلَ إِصْرَ تَبِعَاتِ الْمَكْسَبِ.</vt:lpstr>
      <vt:lpstr>أَللّٰهُمَّ فَأَطْلِبْنِي بِقُدْرَتِكَ مَا أَطْلُبُ،</vt:lpstr>
      <vt:lpstr>وَأَجِرْنِي بِعِزَّتِكَ مِمَّا أَرْهَبُ.</vt:lpstr>
      <vt:lpstr>أَللّٰهُمَّ صَلِّ عَلٰى مُحَمَّدٍ وَآلِهِ وَصُنْ وَجْهِي بِالْيَسَارِ،</vt:lpstr>
      <vt:lpstr>وَلاَ تَبْتَذِلْ جَاهِي بِالْإِقْتارِ فَأَسْتَرْزِقَ أَهْلَ رِزْقِكَ،</vt:lpstr>
      <vt:lpstr>وَأَسْتَعْطِيَ شِرَارَ خَلْقِكَ، فَأَفْتَتِنَ بِحَمْدِ مَنْ أَعْطَانِي،</vt:lpstr>
      <vt:lpstr>وَأُبْتَلٰى بِذَمِّ مَنْ مَنَعَنِي وَأَنْتَ مِنْ دُونِهِمْ وَلِيُّ الْإِعْطَاءِ وَالْمَنْعِ.</vt:lpstr>
      <vt:lpstr>أَللّٰهُمَّ صَلِّ عَلٰى مُحَمَّدٍ وَآلِهِ</vt:lpstr>
      <vt:lpstr>وَارْزُقْنِي صِحَّةً فِيْ عِبَادَةٍ،</vt:lpstr>
      <vt:lpstr>وَفَرَاغاً فِي زَهَادَةٍ،</vt:lpstr>
      <vt:lpstr>وَعِلْماً فِي اسْتِعْمَالٍ، وَوَرَعاً فِي إِجْمَالٍ.</vt:lpstr>
      <vt:lpstr>أَللّٰهُمَّ اخْتِمْ بِعَفْوِكَ أَجَلِي،</vt:lpstr>
      <vt:lpstr>وَحَقِّقْ فِي رَجَاءِ رَحْمَتِكَ أَمَلِي،</vt:lpstr>
      <vt:lpstr>وَسَهِّلْ إِلٰى بُلُوغِ رِضَاكَ سُبُلِي،</vt:lpstr>
      <vt:lpstr>وَحَسِّن فِي جَمِيعِ أَحْوَالِيْ عَمَلِي.</vt:lpstr>
      <vt:lpstr>أَللّٰهُمَّ صَلِّ عَلٰى مُحَمَّدٍ وَآلِهِ</vt:lpstr>
      <vt:lpstr>وَنَبِّهْنِي لِذِكْرِكَ فِي أَوْقَاتِ الْغَفْلَةِ،</vt:lpstr>
      <vt:lpstr>وَاسْتَعْمِلْنِي بِطَاعَتِكَ فِي أَيَّامِ الْمُهْلَةِ،</vt:lpstr>
      <vt:lpstr>وَانْهَجْ لِي إِلٰى مَحَبَّتِكَ سَبيلاً سَهْلَةً</vt:lpstr>
      <vt:lpstr>أَكْمِلْ لِي بِهَا خَيْرَ الدُّنْيَا وَالْآخِرَةِ.</vt:lpstr>
      <vt:lpstr>أَللّٰهُمَّ وَصَلِّ عَلٰى مُحَمَّدٍ وَآلِهِ</vt:lpstr>
      <vt:lpstr>كَأَفْضَلِ مَا صَلَّيْتَ عَلٰى أَحَدٍ مِنْ خَلْقِكَ قَبْلَهُ،</vt:lpstr>
      <vt:lpstr>وَأَنْتَ مُصَلٍّ عَلٰى أَحَدٍ بَعْدَهُ،</vt:lpstr>
      <vt:lpstr>وَآتِنا فِي الدُّنْيَا حَسَنَةً وَفِي الْآخِرَةِ حَسَنَةً،</vt:lpstr>
      <vt:lpstr>وَقِنِي بِرَحْمَتِكَ عَذَابَ النَّارِ.</vt:lpstr>
      <vt:lpstr>اَللّٰهُمَّ صَلِّ عَلٰى مُحَمَّدٍ وَآلِ مُحَمَّدٍ</vt:lpstr>
      <vt:lpstr>Please recite a  Surah al-Fatiha for all marhumeen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Printed>2022-04-20T16:08:41Z</cp:lastPrinted>
  <dcterms:created xsi:type="dcterms:W3CDTF">1601-01-01T00:00:00Z</dcterms:created>
  <dcterms:modified xsi:type="dcterms:W3CDTF">2023-04-13T23:39:29Z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Version">
    <vt:i4>1</vt:i4>
  </property>
</Properties>
</file>